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841" r:id="rId5"/>
    <p:sldMasterId id="2147483860" r:id="rId6"/>
    <p:sldMasterId id="2147483879" r:id="rId7"/>
  </p:sldMasterIdLst>
  <p:notesMasterIdLst>
    <p:notesMasterId r:id="rId14"/>
  </p:notesMasterIdLst>
  <p:sldIdLst>
    <p:sldId id="296" r:id="rId8"/>
    <p:sldId id="294" r:id="rId9"/>
    <p:sldId id="282" r:id="rId10"/>
    <p:sldId id="286" r:id="rId11"/>
    <p:sldId id="297" r:id="rId12"/>
    <p:sldId id="264" r:id="rId13"/>
  </p:sldIdLst>
  <p:sldSz cx="9144000" cy="5143500" type="screen16x9"/>
  <p:notesSz cx="9144000" cy="6858000"/>
  <p:custDataLst>
    <p:tags r:id="rId1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>
          <p15:clr>
            <a:srgbClr val="A4A3A4"/>
          </p15:clr>
        </p15:guide>
        <p15:guide id="2" orient="horz" pos="232">
          <p15:clr>
            <a:srgbClr val="A4A3A4"/>
          </p15:clr>
        </p15:guide>
        <p15:guide id="3" orient="horz" pos="1003">
          <p15:clr>
            <a:srgbClr val="A4A3A4"/>
          </p15:clr>
        </p15:guide>
        <p15:guide id="4" orient="horz" pos="2409">
          <p15:clr>
            <a:srgbClr val="A4A3A4"/>
          </p15:clr>
        </p15:guide>
        <p15:guide id="5" orient="horz" pos="2500">
          <p15:clr>
            <a:srgbClr val="A4A3A4"/>
          </p15:clr>
        </p15:guide>
        <p15:guide id="6" orient="horz" pos="3906">
          <p15:clr>
            <a:srgbClr val="A4A3A4"/>
          </p15:clr>
        </p15:guide>
        <p15:guide id="7" pos="136">
          <p15:clr>
            <a:srgbClr val="A4A3A4"/>
          </p15:clr>
        </p15:guide>
        <p15:guide id="8" pos="839">
          <p15:clr>
            <a:srgbClr val="A4A3A4"/>
          </p15:clr>
        </p15:guide>
        <p15:guide id="9" pos="930">
          <p15:clr>
            <a:srgbClr val="A4A3A4"/>
          </p15:clr>
        </p15:guide>
        <p15:guide id="10" pos="2835">
          <p15:clr>
            <a:srgbClr val="A4A3A4"/>
          </p15:clr>
        </p15:guide>
        <p15:guide id="11" pos="2925">
          <p15:clr>
            <a:srgbClr val="A4A3A4"/>
          </p15:clr>
        </p15:guide>
        <p15:guide id="12" pos="4830">
          <p15:clr>
            <a:srgbClr val="A4A3A4"/>
          </p15:clr>
        </p15:guide>
        <p15:guide id="13" pos="5624">
          <p15:clr>
            <a:srgbClr val="A4A3A4"/>
          </p15:clr>
        </p15:guide>
        <p15:guide id="14" orient="horz" pos="107">
          <p15:clr>
            <a:srgbClr val="A4A3A4"/>
          </p15:clr>
        </p15:guide>
        <p15:guide id="15" orient="horz" pos="174">
          <p15:clr>
            <a:srgbClr val="A4A3A4"/>
          </p15:clr>
        </p15:guide>
        <p15:guide id="16" orient="horz" pos="752">
          <p15:clr>
            <a:srgbClr val="A4A3A4"/>
          </p15:clr>
        </p15:guide>
        <p15:guide id="17" orient="horz" pos="1807">
          <p15:clr>
            <a:srgbClr val="A4A3A4"/>
          </p15:clr>
        </p15:guide>
        <p15:guide id="18" orient="horz" pos="1875">
          <p15:clr>
            <a:srgbClr val="A4A3A4"/>
          </p15:clr>
        </p15:guide>
        <p15:guide id="19" orient="horz" pos="29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orient="horz" pos="158">
          <p15:clr>
            <a:srgbClr val="A4A3A4"/>
          </p15:clr>
        </p15:guide>
        <p15:guide id="3" orient="horz" pos="5602">
          <p15:clr>
            <a:srgbClr val="A4A3A4"/>
          </p15:clr>
        </p15:guide>
        <p15:guide id="4" orient="horz" pos="317">
          <p15:clr>
            <a:srgbClr val="A4A3A4"/>
          </p15:clr>
        </p15:guide>
        <p15:guide id="5" orient="horz" pos="3061">
          <p15:clr>
            <a:srgbClr val="A4A3A4"/>
          </p15:clr>
        </p15:guide>
        <p15:guide id="6" orient="horz" pos="5488">
          <p15:clr>
            <a:srgbClr val="A4A3A4"/>
          </p15:clr>
        </p15:guide>
        <p15:guide id="7" pos="2160">
          <p15:clr>
            <a:srgbClr val="A4A3A4"/>
          </p15:clr>
        </p15:guide>
        <p15:guide id="8" pos="482">
          <p15:clr>
            <a:srgbClr val="A4A3A4"/>
          </p15:clr>
        </p15:guide>
        <p15:guide id="9" pos="4065">
          <p15:clr>
            <a:srgbClr val="A4A3A4"/>
          </p15:clr>
        </p15:guide>
        <p15:guide id="10" orient="horz" pos="2160">
          <p15:clr>
            <a:srgbClr val="A4A3A4"/>
          </p15:clr>
        </p15:guide>
        <p15:guide id="11" orient="horz" pos="119">
          <p15:clr>
            <a:srgbClr val="A4A3A4"/>
          </p15:clr>
        </p15:guide>
        <p15:guide id="12" orient="horz" pos="4202">
          <p15:clr>
            <a:srgbClr val="A4A3A4"/>
          </p15:clr>
        </p15:guide>
        <p15:guide id="13" orient="horz" pos="238">
          <p15:clr>
            <a:srgbClr val="A4A3A4"/>
          </p15:clr>
        </p15:guide>
        <p15:guide id="14" orient="horz" pos="2296">
          <p15:clr>
            <a:srgbClr val="A4A3A4"/>
          </p15:clr>
        </p15:guide>
        <p15:guide id="15" orient="horz" pos="4116">
          <p15:clr>
            <a:srgbClr val="A4A3A4"/>
          </p15:clr>
        </p15:guide>
        <p15:guide id="16" pos="2880">
          <p15:clr>
            <a:srgbClr val="A4A3A4"/>
          </p15:clr>
        </p15:guide>
        <p15:guide id="17" pos="643">
          <p15:clr>
            <a:srgbClr val="A4A3A4"/>
          </p15:clr>
        </p15:guide>
        <p15:guide id="18" pos="542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499974-E43A-80DF-CB3B-9C6DCE872F1D}" v="2" dt="2025-02-06T10:11:02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669" autoAdjust="0"/>
  </p:normalViewPr>
  <p:slideViewPr>
    <p:cSldViewPr snapToObjects="1" showGuides="1">
      <p:cViewPr varScale="1">
        <p:scale>
          <a:sx n="116" d="100"/>
          <a:sy n="116" d="100"/>
        </p:scale>
        <p:origin x="952" y="64"/>
      </p:cViewPr>
      <p:guideLst>
        <p:guide orient="horz" pos="142"/>
        <p:guide orient="horz" pos="232"/>
        <p:guide orient="horz" pos="1003"/>
        <p:guide orient="horz" pos="2409"/>
        <p:guide orient="horz" pos="2500"/>
        <p:guide orient="horz" pos="3906"/>
        <p:guide pos="136"/>
        <p:guide pos="839"/>
        <p:guide pos="930"/>
        <p:guide pos="2835"/>
        <p:guide pos="2925"/>
        <p:guide pos="4830"/>
        <p:guide pos="5624"/>
        <p:guide orient="horz" pos="107"/>
        <p:guide orient="horz" pos="174"/>
        <p:guide orient="horz" pos="752"/>
        <p:guide orient="horz" pos="1807"/>
        <p:guide orient="horz" pos="1875"/>
        <p:guide orient="horz" pos="29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 showGuides="1">
      <p:cViewPr>
        <p:scale>
          <a:sx n="100" d="100"/>
          <a:sy n="100" d="100"/>
        </p:scale>
        <p:origin x="-1548" y="-78"/>
      </p:cViewPr>
      <p:guideLst>
        <p:guide orient="horz" pos="2880"/>
        <p:guide orient="horz" pos="158"/>
        <p:guide orient="horz" pos="5602"/>
        <p:guide orient="horz" pos="317"/>
        <p:guide orient="horz" pos="3061"/>
        <p:guide orient="horz" pos="5488"/>
        <p:guide pos="2160"/>
        <p:guide pos="482"/>
        <p:guide pos="4065"/>
        <p:guide orient="horz" pos="2160"/>
        <p:guide orient="horz" pos="119"/>
        <p:guide orient="horz" pos="4202"/>
        <p:guide orient="horz" pos="238"/>
        <p:guide orient="horz" pos="2296"/>
        <p:guide orient="horz" pos="4116"/>
        <p:guide pos="2880"/>
        <p:guide pos="643"/>
        <p:guide pos="54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MUGAM V" userId="S::shanmugam.v@iitg.ac.in::3de40a39-1a67-4a54-bf27-6282b98920e1" providerId="AD" clId="Web-{8B499974-E43A-80DF-CB3B-9C6DCE872F1D}"/>
    <pc:docChg chg="modSld">
      <pc:chgData name="SHANMUGAM V" userId="S::shanmugam.v@iitg.ac.in::3de40a39-1a67-4a54-bf27-6282b98920e1" providerId="AD" clId="Web-{8B499974-E43A-80DF-CB3B-9C6DCE872F1D}" dt="2025-02-06T10:11:02.418" v="1" actId="1076"/>
      <pc:docMkLst>
        <pc:docMk/>
      </pc:docMkLst>
      <pc:sldChg chg="modSp">
        <pc:chgData name="SHANMUGAM V" userId="S::shanmugam.v@iitg.ac.in::3de40a39-1a67-4a54-bf27-6282b98920e1" providerId="AD" clId="Web-{8B499974-E43A-80DF-CB3B-9C6DCE872F1D}" dt="2025-02-06T10:11:02.418" v="1" actId="1076"/>
        <pc:sldMkLst>
          <pc:docMk/>
          <pc:sldMk cId="3770530789" sldId="293"/>
        </pc:sldMkLst>
        <pc:picChg chg="mod">
          <ac:chgData name="SHANMUGAM V" userId="S::shanmugam.v@iitg.ac.in::3de40a39-1a67-4a54-bf27-6282b98920e1" providerId="AD" clId="Web-{8B499974-E43A-80DF-CB3B-9C6DCE872F1D}" dt="2025-02-06T10:11:02.418" v="1" actId="1076"/>
          <ac:picMkLst>
            <pc:docMk/>
            <pc:sldMk cId="3770530789" sldId="293"/>
            <ac:picMk id="5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9CE0A-9BE8-4075-8525-A154FE3EF262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34104E9-F5DF-4B96-8214-E6130060C977}">
      <dgm:prSet phldrT="[Text]"/>
      <dgm:spPr>
        <a:noFill/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PFDs, P&amp;IDs and DCS Data</a:t>
          </a:r>
        </a:p>
      </dgm:t>
    </dgm:pt>
    <dgm:pt modelId="{678231E0-1D1E-48AC-B94F-AD2FD0F43CA1}" type="parTrans" cxnId="{8003D30B-3083-42E4-9CD1-4B19AB85EB95}">
      <dgm:prSet/>
      <dgm:spPr/>
      <dgm:t>
        <a:bodyPr/>
        <a:lstStyle/>
        <a:p>
          <a:endParaRPr lang="en-IN"/>
        </a:p>
      </dgm:t>
    </dgm:pt>
    <dgm:pt modelId="{C0A0E05F-EA0E-4767-96B7-01E1D7BE1D97}" type="sibTrans" cxnId="{8003D30B-3083-42E4-9CD1-4B19AB85EB95}">
      <dgm:prSet/>
      <dgm:spPr/>
      <dgm:t>
        <a:bodyPr/>
        <a:lstStyle/>
        <a:p>
          <a:endParaRPr lang="en-IN"/>
        </a:p>
      </dgm:t>
    </dgm:pt>
    <dgm:pt modelId="{11FA6099-DC7B-46B6-9A76-6F83A75435FB}">
      <dgm:prSet phldrT="[Text]"/>
      <dgm:spPr>
        <a:noFill/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Heat Exchangers Loop Detection</a:t>
          </a:r>
        </a:p>
      </dgm:t>
    </dgm:pt>
    <dgm:pt modelId="{EFD27719-1450-475E-986D-9E7A8F58103F}" type="parTrans" cxnId="{36DC20EC-60EB-48B7-900C-466AD65351E9}">
      <dgm:prSet/>
      <dgm:spPr/>
      <dgm:t>
        <a:bodyPr/>
        <a:lstStyle/>
        <a:p>
          <a:endParaRPr lang="en-IN"/>
        </a:p>
      </dgm:t>
    </dgm:pt>
    <dgm:pt modelId="{1DFA0C65-64E0-4BB5-848B-D8E97F80D537}" type="sibTrans" cxnId="{36DC20EC-60EB-48B7-900C-466AD65351E9}">
      <dgm:prSet/>
      <dgm:spPr/>
      <dgm:t>
        <a:bodyPr/>
        <a:lstStyle/>
        <a:p>
          <a:endParaRPr lang="en-IN"/>
        </a:p>
      </dgm:t>
    </dgm:pt>
    <dgm:pt modelId="{F13457CD-E5BC-424C-9020-E1428C69143D}">
      <dgm:prSet phldrT="[Text]"/>
      <dgm:spPr>
        <a:noFill/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 Extraction (tags, streams, exchangers, P&amp;IDs)</a:t>
          </a:r>
          <a:endParaRPr lang="en-IN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6DAC65-5B7F-48F5-BB8E-51A469EC39D0}" type="parTrans" cxnId="{1F813ED0-8C30-4A4E-BCF1-37F2A7DC1E71}">
      <dgm:prSet/>
      <dgm:spPr/>
      <dgm:t>
        <a:bodyPr/>
        <a:lstStyle/>
        <a:p>
          <a:endParaRPr lang="en-IN"/>
        </a:p>
      </dgm:t>
    </dgm:pt>
    <dgm:pt modelId="{D39934E5-CE99-4E95-9429-34FB4B07EACC}" type="sibTrans" cxnId="{1F813ED0-8C30-4A4E-BCF1-37F2A7DC1E71}">
      <dgm:prSet/>
      <dgm:spPr/>
      <dgm:t>
        <a:bodyPr/>
        <a:lstStyle/>
        <a:p>
          <a:endParaRPr lang="en-IN"/>
        </a:p>
      </dgm:t>
    </dgm:pt>
    <dgm:pt modelId="{D40321A9-CAE6-4955-9A39-D53E6F7BA488}">
      <dgm:prSet phldrT="[Text]"/>
      <dgm:spPr>
        <a:noFill/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Pinch Analysis Engine</a:t>
          </a:r>
          <a:endParaRPr lang="en-IN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527F1D-8C91-4719-961A-4DB84052A4CB}" type="parTrans" cxnId="{EBED9871-7741-4724-84BC-B9089DE7E826}">
      <dgm:prSet/>
      <dgm:spPr/>
      <dgm:t>
        <a:bodyPr/>
        <a:lstStyle/>
        <a:p>
          <a:endParaRPr lang="en-IN"/>
        </a:p>
      </dgm:t>
    </dgm:pt>
    <dgm:pt modelId="{BD6FE46A-7E96-43E2-BA2F-E19CF166E85A}" type="sibTrans" cxnId="{EBED9871-7741-4724-84BC-B9089DE7E826}">
      <dgm:prSet/>
      <dgm:spPr/>
      <dgm:t>
        <a:bodyPr/>
        <a:lstStyle/>
        <a:p>
          <a:endParaRPr lang="en-IN"/>
        </a:p>
      </dgm:t>
    </dgm:pt>
    <dgm:pt modelId="{435E1C46-7DE6-4233-9438-C6B72EE641E4}">
      <dgm:prSet phldrT="[Text]"/>
      <dgm:spPr>
        <a:noFill/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r>
            <a:rPr lang="en-I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 – Report of Pinch Analysis</a:t>
          </a:r>
          <a:endParaRPr lang="en-IN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5DBAA8-2806-4F61-93E6-8FDC50DFC082}" type="parTrans" cxnId="{2D9796AA-EB52-4A67-ACA7-7AB25BD91664}">
      <dgm:prSet/>
      <dgm:spPr/>
      <dgm:t>
        <a:bodyPr/>
        <a:lstStyle/>
        <a:p>
          <a:endParaRPr lang="en-IN"/>
        </a:p>
      </dgm:t>
    </dgm:pt>
    <dgm:pt modelId="{F30BDCCD-161C-447E-A853-81DBA31864D1}" type="sibTrans" cxnId="{2D9796AA-EB52-4A67-ACA7-7AB25BD91664}">
      <dgm:prSet/>
      <dgm:spPr/>
      <dgm:t>
        <a:bodyPr/>
        <a:lstStyle/>
        <a:p>
          <a:endParaRPr lang="en-IN"/>
        </a:p>
      </dgm:t>
    </dgm:pt>
    <dgm:pt modelId="{78ED0654-A750-49DE-9C7E-E0890D1F0F7B}" type="pres">
      <dgm:prSet presAssocID="{D269CE0A-9BE8-4075-8525-A154FE3EF262}" presName="Name0" presStyleCnt="0">
        <dgm:presLayoutVars>
          <dgm:dir/>
          <dgm:resizeHandles val="exact"/>
        </dgm:presLayoutVars>
      </dgm:prSet>
      <dgm:spPr/>
    </dgm:pt>
    <dgm:pt modelId="{2B5269ED-78A1-444F-801B-AACB52296532}" type="pres">
      <dgm:prSet presAssocID="{934104E9-F5DF-4B96-8214-E6130060C977}" presName="node" presStyleLbl="node1" presStyleIdx="0" presStyleCnt="5">
        <dgm:presLayoutVars>
          <dgm:bulletEnabled val="1"/>
        </dgm:presLayoutVars>
      </dgm:prSet>
      <dgm:spPr/>
    </dgm:pt>
    <dgm:pt modelId="{D4473197-95AF-48B7-9D2A-434333E32242}" type="pres">
      <dgm:prSet presAssocID="{C0A0E05F-EA0E-4767-96B7-01E1D7BE1D97}" presName="sibTrans" presStyleLbl="sibTrans1D1" presStyleIdx="0" presStyleCnt="4"/>
      <dgm:spPr/>
    </dgm:pt>
    <dgm:pt modelId="{8EB9A1DB-2C46-4337-8A11-1256DBF78C58}" type="pres">
      <dgm:prSet presAssocID="{C0A0E05F-EA0E-4767-96B7-01E1D7BE1D97}" presName="connectorText" presStyleLbl="sibTrans1D1" presStyleIdx="0" presStyleCnt="4"/>
      <dgm:spPr/>
    </dgm:pt>
    <dgm:pt modelId="{B2DEBF9A-2CC9-49F6-8A1D-1945B75FCDCA}" type="pres">
      <dgm:prSet presAssocID="{11FA6099-DC7B-46B6-9A76-6F83A75435FB}" presName="node" presStyleLbl="node1" presStyleIdx="1" presStyleCnt="5">
        <dgm:presLayoutVars>
          <dgm:bulletEnabled val="1"/>
        </dgm:presLayoutVars>
      </dgm:prSet>
      <dgm:spPr/>
    </dgm:pt>
    <dgm:pt modelId="{43036E45-0E79-449C-9D62-F6CF7D5F8758}" type="pres">
      <dgm:prSet presAssocID="{1DFA0C65-64E0-4BB5-848B-D8E97F80D537}" presName="sibTrans" presStyleLbl="sibTrans1D1" presStyleIdx="1" presStyleCnt="4"/>
      <dgm:spPr/>
    </dgm:pt>
    <dgm:pt modelId="{CD601D0F-F181-4D86-9145-A04E6D763E6D}" type="pres">
      <dgm:prSet presAssocID="{1DFA0C65-64E0-4BB5-848B-D8E97F80D537}" presName="connectorText" presStyleLbl="sibTrans1D1" presStyleIdx="1" presStyleCnt="4"/>
      <dgm:spPr/>
    </dgm:pt>
    <dgm:pt modelId="{AF0C15A3-844E-45DE-879C-0564C0ECD547}" type="pres">
      <dgm:prSet presAssocID="{F13457CD-E5BC-424C-9020-E1428C69143D}" presName="node" presStyleLbl="node1" presStyleIdx="2" presStyleCnt="5">
        <dgm:presLayoutVars>
          <dgm:bulletEnabled val="1"/>
        </dgm:presLayoutVars>
      </dgm:prSet>
      <dgm:spPr/>
    </dgm:pt>
    <dgm:pt modelId="{583132FC-5AC4-473A-98FB-721D46037D95}" type="pres">
      <dgm:prSet presAssocID="{D39934E5-CE99-4E95-9429-34FB4B07EACC}" presName="sibTrans" presStyleLbl="sibTrans1D1" presStyleIdx="2" presStyleCnt="4"/>
      <dgm:spPr/>
    </dgm:pt>
    <dgm:pt modelId="{757CFF2F-BB53-4905-BF48-14FF43FA4A2A}" type="pres">
      <dgm:prSet presAssocID="{D39934E5-CE99-4E95-9429-34FB4B07EACC}" presName="connectorText" presStyleLbl="sibTrans1D1" presStyleIdx="2" presStyleCnt="4"/>
      <dgm:spPr/>
    </dgm:pt>
    <dgm:pt modelId="{F273229F-C72E-48AF-9A9B-A8D59853BFAA}" type="pres">
      <dgm:prSet presAssocID="{D40321A9-CAE6-4955-9A39-D53E6F7BA488}" presName="node" presStyleLbl="node1" presStyleIdx="3" presStyleCnt="5">
        <dgm:presLayoutVars>
          <dgm:bulletEnabled val="1"/>
        </dgm:presLayoutVars>
      </dgm:prSet>
      <dgm:spPr/>
    </dgm:pt>
    <dgm:pt modelId="{8129416B-3E40-45BD-8BBF-94D2BB651267}" type="pres">
      <dgm:prSet presAssocID="{BD6FE46A-7E96-43E2-BA2F-E19CF166E85A}" presName="sibTrans" presStyleLbl="sibTrans1D1" presStyleIdx="3" presStyleCnt="4"/>
      <dgm:spPr/>
    </dgm:pt>
    <dgm:pt modelId="{C3810B15-C9C8-4829-821C-C66567D1FAC3}" type="pres">
      <dgm:prSet presAssocID="{BD6FE46A-7E96-43E2-BA2F-E19CF166E85A}" presName="connectorText" presStyleLbl="sibTrans1D1" presStyleIdx="3" presStyleCnt="4"/>
      <dgm:spPr/>
    </dgm:pt>
    <dgm:pt modelId="{BA0A6949-2D22-4C97-A790-80D011320033}" type="pres">
      <dgm:prSet presAssocID="{435E1C46-7DE6-4233-9438-C6B72EE641E4}" presName="node" presStyleLbl="node1" presStyleIdx="4" presStyleCnt="5">
        <dgm:presLayoutVars>
          <dgm:bulletEnabled val="1"/>
        </dgm:presLayoutVars>
      </dgm:prSet>
      <dgm:spPr/>
    </dgm:pt>
  </dgm:ptLst>
  <dgm:cxnLst>
    <dgm:cxn modelId="{B38AA50A-BF68-4EF1-B797-C061B20F4F97}" type="presOf" srcId="{C0A0E05F-EA0E-4767-96B7-01E1D7BE1D97}" destId="{8EB9A1DB-2C46-4337-8A11-1256DBF78C58}" srcOrd="1" destOrd="0" presId="urn:microsoft.com/office/officeart/2005/8/layout/bProcess3"/>
    <dgm:cxn modelId="{8003D30B-3083-42E4-9CD1-4B19AB85EB95}" srcId="{D269CE0A-9BE8-4075-8525-A154FE3EF262}" destId="{934104E9-F5DF-4B96-8214-E6130060C977}" srcOrd="0" destOrd="0" parTransId="{678231E0-1D1E-48AC-B94F-AD2FD0F43CA1}" sibTransId="{C0A0E05F-EA0E-4767-96B7-01E1D7BE1D97}"/>
    <dgm:cxn modelId="{952A3A2D-E62F-4AB3-A2A6-9F0C8DB37F43}" type="presOf" srcId="{11FA6099-DC7B-46B6-9A76-6F83A75435FB}" destId="{B2DEBF9A-2CC9-49F6-8A1D-1945B75FCDCA}" srcOrd="0" destOrd="0" presId="urn:microsoft.com/office/officeart/2005/8/layout/bProcess3"/>
    <dgm:cxn modelId="{2A015830-6ED7-4E67-80A6-0E2DC926B1FC}" type="presOf" srcId="{435E1C46-7DE6-4233-9438-C6B72EE641E4}" destId="{BA0A6949-2D22-4C97-A790-80D011320033}" srcOrd="0" destOrd="0" presId="urn:microsoft.com/office/officeart/2005/8/layout/bProcess3"/>
    <dgm:cxn modelId="{220E9931-F73D-46EF-A767-30E846C8ACCF}" type="presOf" srcId="{934104E9-F5DF-4B96-8214-E6130060C977}" destId="{2B5269ED-78A1-444F-801B-AACB52296532}" srcOrd="0" destOrd="0" presId="urn:microsoft.com/office/officeart/2005/8/layout/bProcess3"/>
    <dgm:cxn modelId="{7FC36A66-1EA8-47F1-9BDC-D47176948094}" type="presOf" srcId="{D39934E5-CE99-4E95-9429-34FB4B07EACC}" destId="{757CFF2F-BB53-4905-BF48-14FF43FA4A2A}" srcOrd="1" destOrd="0" presId="urn:microsoft.com/office/officeart/2005/8/layout/bProcess3"/>
    <dgm:cxn modelId="{F26CB546-4F62-4A3E-AF2D-50E64CD32CE1}" type="presOf" srcId="{1DFA0C65-64E0-4BB5-848B-D8E97F80D537}" destId="{CD601D0F-F181-4D86-9145-A04E6D763E6D}" srcOrd="1" destOrd="0" presId="urn:microsoft.com/office/officeart/2005/8/layout/bProcess3"/>
    <dgm:cxn modelId="{07085948-0165-4D62-8D7B-9249FC5F2B71}" type="presOf" srcId="{F13457CD-E5BC-424C-9020-E1428C69143D}" destId="{AF0C15A3-844E-45DE-879C-0564C0ECD547}" srcOrd="0" destOrd="0" presId="urn:microsoft.com/office/officeart/2005/8/layout/bProcess3"/>
    <dgm:cxn modelId="{6937AB4F-84C1-4A06-A12E-7762B21573F1}" type="presOf" srcId="{C0A0E05F-EA0E-4767-96B7-01E1D7BE1D97}" destId="{D4473197-95AF-48B7-9D2A-434333E32242}" srcOrd="0" destOrd="0" presId="urn:microsoft.com/office/officeart/2005/8/layout/bProcess3"/>
    <dgm:cxn modelId="{EBED9871-7741-4724-84BC-B9089DE7E826}" srcId="{D269CE0A-9BE8-4075-8525-A154FE3EF262}" destId="{D40321A9-CAE6-4955-9A39-D53E6F7BA488}" srcOrd="3" destOrd="0" parTransId="{3D527F1D-8C91-4719-961A-4DB84052A4CB}" sibTransId="{BD6FE46A-7E96-43E2-BA2F-E19CF166E85A}"/>
    <dgm:cxn modelId="{8AE72F7A-19E5-41F4-991E-53B50A10EA6B}" type="presOf" srcId="{D40321A9-CAE6-4955-9A39-D53E6F7BA488}" destId="{F273229F-C72E-48AF-9A9B-A8D59853BFAA}" srcOrd="0" destOrd="0" presId="urn:microsoft.com/office/officeart/2005/8/layout/bProcess3"/>
    <dgm:cxn modelId="{25820C7D-EF54-4487-AA2D-1CA150008C62}" type="presOf" srcId="{BD6FE46A-7E96-43E2-BA2F-E19CF166E85A}" destId="{C3810B15-C9C8-4829-821C-C66567D1FAC3}" srcOrd="1" destOrd="0" presId="urn:microsoft.com/office/officeart/2005/8/layout/bProcess3"/>
    <dgm:cxn modelId="{38BF6596-9132-4C2E-B9B9-B233424B1A31}" type="presOf" srcId="{BD6FE46A-7E96-43E2-BA2F-E19CF166E85A}" destId="{8129416B-3E40-45BD-8BBF-94D2BB651267}" srcOrd="0" destOrd="0" presId="urn:microsoft.com/office/officeart/2005/8/layout/bProcess3"/>
    <dgm:cxn modelId="{E9AC9896-9AA8-4EF7-9EE8-053A692E1DB2}" type="presOf" srcId="{1DFA0C65-64E0-4BB5-848B-D8E97F80D537}" destId="{43036E45-0E79-449C-9D62-F6CF7D5F8758}" srcOrd="0" destOrd="0" presId="urn:microsoft.com/office/officeart/2005/8/layout/bProcess3"/>
    <dgm:cxn modelId="{2D9796AA-EB52-4A67-ACA7-7AB25BD91664}" srcId="{D269CE0A-9BE8-4075-8525-A154FE3EF262}" destId="{435E1C46-7DE6-4233-9438-C6B72EE641E4}" srcOrd="4" destOrd="0" parTransId="{CB5DBAA8-2806-4F61-93E6-8FDC50DFC082}" sibTransId="{F30BDCCD-161C-447E-A853-81DBA31864D1}"/>
    <dgm:cxn modelId="{AF07FAB9-2F3D-4995-AF64-6EA8EEE2A95E}" type="presOf" srcId="{D269CE0A-9BE8-4075-8525-A154FE3EF262}" destId="{78ED0654-A750-49DE-9C7E-E0890D1F0F7B}" srcOrd="0" destOrd="0" presId="urn:microsoft.com/office/officeart/2005/8/layout/bProcess3"/>
    <dgm:cxn modelId="{1F813ED0-8C30-4A4E-BCF1-37F2A7DC1E71}" srcId="{D269CE0A-9BE8-4075-8525-A154FE3EF262}" destId="{F13457CD-E5BC-424C-9020-E1428C69143D}" srcOrd="2" destOrd="0" parTransId="{826DAC65-5B7F-48F5-BB8E-51A469EC39D0}" sibTransId="{D39934E5-CE99-4E95-9429-34FB4B07EACC}"/>
    <dgm:cxn modelId="{92E992D1-E81D-487C-98C9-248EE0DF2EBC}" type="presOf" srcId="{D39934E5-CE99-4E95-9429-34FB4B07EACC}" destId="{583132FC-5AC4-473A-98FB-721D46037D95}" srcOrd="0" destOrd="0" presId="urn:microsoft.com/office/officeart/2005/8/layout/bProcess3"/>
    <dgm:cxn modelId="{36DC20EC-60EB-48B7-900C-466AD65351E9}" srcId="{D269CE0A-9BE8-4075-8525-A154FE3EF262}" destId="{11FA6099-DC7B-46B6-9A76-6F83A75435FB}" srcOrd="1" destOrd="0" parTransId="{EFD27719-1450-475E-986D-9E7A8F58103F}" sibTransId="{1DFA0C65-64E0-4BB5-848B-D8E97F80D537}"/>
    <dgm:cxn modelId="{97319176-44BE-43F8-A95C-A65CE621EDC6}" type="presParOf" srcId="{78ED0654-A750-49DE-9C7E-E0890D1F0F7B}" destId="{2B5269ED-78A1-444F-801B-AACB52296532}" srcOrd="0" destOrd="0" presId="urn:microsoft.com/office/officeart/2005/8/layout/bProcess3"/>
    <dgm:cxn modelId="{AA1CCBF3-A733-4D4C-AA21-A4C9CDEFB581}" type="presParOf" srcId="{78ED0654-A750-49DE-9C7E-E0890D1F0F7B}" destId="{D4473197-95AF-48B7-9D2A-434333E32242}" srcOrd="1" destOrd="0" presId="urn:microsoft.com/office/officeart/2005/8/layout/bProcess3"/>
    <dgm:cxn modelId="{A3E32A22-1737-4A36-845D-EC28CC66C471}" type="presParOf" srcId="{D4473197-95AF-48B7-9D2A-434333E32242}" destId="{8EB9A1DB-2C46-4337-8A11-1256DBF78C58}" srcOrd="0" destOrd="0" presId="urn:microsoft.com/office/officeart/2005/8/layout/bProcess3"/>
    <dgm:cxn modelId="{2251730A-83D8-4743-A561-A14C6240E2FC}" type="presParOf" srcId="{78ED0654-A750-49DE-9C7E-E0890D1F0F7B}" destId="{B2DEBF9A-2CC9-49F6-8A1D-1945B75FCDCA}" srcOrd="2" destOrd="0" presId="urn:microsoft.com/office/officeart/2005/8/layout/bProcess3"/>
    <dgm:cxn modelId="{3C05CA70-6D09-417B-BAD1-6A6E5F82DC7D}" type="presParOf" srcId="{78ED0654-A750-49DE-9C7E-E0890D1F0F7B}" destId="{43036E45-0E79-449C-9D62-F6CF7D5F8758}" srcOrd="3" destOrd="0" presId="urn:microsoft.com/office/officeart/2005/8/layout/bProcess3"/>
    <dgm:cxn modelId="{7CB769B3-3455-4BC8-A968-047F04362989}" type="presParOf" srcId="{43036E45-0E79-449C-9D62-F6CF7D5F8758}" destId="{CD601D0F-F181-4D86-9145-A04E6D763E6D}" srcOrd="0" destOrd="0" presId="urn:microsoft.com/office/officeart/2005/8/layout/bProcess3"/>
    <dgm:cxn modelId="{33E700DF-3704-4D2D-BCBE-487A2EDA6B83}" type="presParOf" srcId="{78ED0654-A750-49DE-9C7E-E0890D1F0F7B}" destId="{AF0C15A3-844E-45DE-879C-0564C0ECD547}" srcOrd="4" destOrd="0" presId="urn:microsoft.com/office/officeart/2005/8/layout/bProcess3"/>
    <dgm:cxn modelId="{3C651BDD-B916-4C38-9DAB-912FBB775EF8}" type="presParOf" srcId="{78ED0654-A750-49DE-9C7E-E0890D1F0F7B}" destId="{583132FC-5AC4-473A-98FB-721D46037D95}" srcOrd="5" destOrd="0" presId="urn:microsoft.com/office/officeart/2005/8/layout/bProcess3"/>
    <dgm:cxn modelId="{2D505548-60CE-4539-86DB-FC1A227ABDD8}" type="presParOf" srcId="{583132FC-5AC4-473A-98FB-721D46037D95}" destId="{757CFF2F-BB53-4905-BF48-14FF43FA4A2A}" srcOrd="0" destOrd="0" presId="urn:microsoft.com/office/officeart/2005/8/layout/bProcess3"/>
    <dgm:cxn modelId="{C9ECC3EA-B4D2-483F-B043-BEF7809E1F88}" type="presParOf" srcId="{78ED0654-A750-49DE-9C7E-E0890D1F0F7B}" destId="{F273229F-C72E-48AF-9A9B-A8D59853BFAA}" srcOrd="6" destOrd="0" presId="urn:microsoft.com/office/officeart/2005/8/layout/bProcess3"/>
    <dgm:cxn modelId="{731450B2-67EC-452D-BDC7-6291F596D457}" type="presParOf" srcId="{78ED0654-A750-49DE-9C7E-E0890D1F0F7B}" destId="{8129416B-3E40-45BD-8BBF-94D2BB651267}" srcOrd="7" destOrd="0" presId="urn:microsoft.com/office/officeart/2005/8/layout/bProcess3"/>
    <dgm:cxn modelId="{0AFFDCC2-E1B4-4785-8546-5DED3BDC6B1B}" type="presParOf" srcId="{8129416B-3E40-45BD-8BBF-94D2BB651267}" destId="{C3810B15-C9C8-4829-821C-C66567D1FAC3}" srcOrd="0" destOrd="0" presId="urn:microsoft.com/office/officeart/2005/8/layout/bProcess3"/>
    <dgm:cxn modelId="{81822AB6-DAFF-471C-8855-D5BF9DD28507}" type="presParOf" srcId="{78ED0654-A750-49DE-9C7E-E0890D1F0F7B}" destId="{BA0A6949-2D22-4C97-A790-80D011320033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73197-95AF-48B7-9D2A-434333E32242}">
      <dsp:nvSpPr>
        <dsp:cNvPr id="0" name=""/>
        <dsp:cNvSpPr/>
      </dsp:nvSpPr>
      <dsp:spPr>
        <a:xfrm>
          <a:off x="2254991" y="645073"/>
          <a:ext cx="4870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08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485592" y="688204"/>
        <a:ext cx="25884" cy="5176"/>
      </dsp:txXfrm>
    </dsp:sp>
    <dsp:sp modelId="{2B5269ED-78A1-444F-801B-AACB52296532}">
      <dsp:nvSpPr>
        <dsp:cNvPr id="0" name=""/>
        <dsp:cNvSpPr/>
      </dsp:nvSpPr>
      <dsp:spPr>
        <a:xfrm>
          <a:off x="5979" y="15549"/>
          <a:ext cx="2250812" cy="1350487"/>
        </a:xfrm>
        <a:prstGeom prst="rect">
          <a:avLst/>
        </a:prstGeom>
        <a:noFill/>
        <a:ln w="25400" cap="flat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PFDs, P&amp;IDs and DCS Data</a:t>
          </a:r>
        </a:p>
      </dsp:txBody>
      <dsp:txXfrm>
        <a:off x="5979" y="15549"/>
        <a:ext cx="2250812" cy="1350487"/>
      </dsp:txXfrm>
    </dsp:sp>
    <dsp:sp modelId="{43036E45-0E79-449C-9D62-F6CF7D5F8758}">
      <dsp:nvSpPr>
        <dsp:cNvPr id="0" name=""/>
        <dsp:cNvSpPr/>
      </dsp:nvSpPr>
      <dsp:spPr>
        <a:xfrm>
          <a:off x="5023490" y="645073"/>
          <a:ext cx="4870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08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254091" y="688204"/>
        <a:ext cx="25884" cy="5176"/>
      </dsp:txXfrm>
    </dsp:sp>
    <dsp:sp modelId="{B2DEBF9A-2CC9-49F6-8A1D-1945B75FCDCA}">
      <dsp:nvSpPr>
        <dsp:cNvPr id="0" name=""/>
        <dsp:cNvSpPr/>
      </dsp:nvSpPr>
      <dsp:spPr>
        <a:xfrm>
          <a:off x="2774478" y="15549"/>
          <a:ext cx="2250812" cy="1350487"/>
        </a:xfrm>
        <a:prstGeom prst="rect">
          <a:avLst/>
        </a:prstGeom>
        <a:noFill/>
        <a:ln w="25400" cap="flat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Heat Exchangers Loop Detection</a:t>
          </a:r>
        </a:p>
      </dsp:txBody>
      <dsp:txXfrm>
        <a:off x="2774478" y="15549"/>
        <a:ext cx="2250812" cy="1350487"/>
      </dsp:txXfrm>
    </dsp:sp>
    <dsp:sp modelId="{583132FC-5AC4-473A-98FB-721D46037D95}">
      <dsp:nvSpPr>
        <dsp:cNvPr id="0" name=""/>
        <dsp:cNvSpPr/>
      </dsp:nvSpPr>
      <dsp:spPr>
        <a:xfrm>
          <a:off x="1131385" y="1364237"/>
          <a:ext cx="5536998" cy="487086"/>
        </a:xfrm>
        <a:custGeom>
          <a:avLst/>
          <a:gdLst/>
          <a:ahLst/>
          <a:cxnLst/>
          <a:rect l="0" t="0" r="0" b="0"/>
          <a:pathLst>
            <a:path>
              <a:moveTo>
                <a:pt x="5536998" y="0"/>
              </a:moveTo>
              <a:lnTo>
                <a:pt x="5536998" y="260643"/>
              </a:lnTo>
              <a:lnTo>
                <a:pt x="0" y="260643"/>
              </a:lnTo>
              <a:lnTo>
                <a:pt x="0" y="487086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760855" y="1605192"/>
        <a:ext cx="278057" cy="5176"/>
      </dsp:txXfrm>
    </dsp:sp>
    <dsp:sp modelId="{AF0C15A3-844E-45DE-879C-0564C0ECD547}">
      <dsp:nvSpPr>
        <dsp:cNvPr id="0" name=""/>
        <dsp:cNvSpPr/>
      </dsp:nvSpPr>
      <dsp:spPr>
        <a:xfrm>
          <a:off x="5542977" y="15549"/>
          <a:ext cx="2250812" cy="1350487"/>
        </a:xfrm>
        <a:prstGeom prst="rect">
          <a:avLst/>
        </a:prstGeom>
        <a:noFill/>
        <a:ln w="25400" cap="flat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 Extraction (tags, streams, exchangers, P&amp;IDs)</a:t>
          </a:r>
          <a:endParaRPr lang="en-IN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42977" y="15549"/>
        <a:ext cx="2250812" cy="1350487"/>
      </dsp:txXfrm>
    </dsp:sp>
    <dsp:sp modelId="{8129416B-3E40-45BD-8BBF-94D2BB651267}">
      <dsp:nvSpPr>
        <dsp:cNvPr id="0" name=""/>
        <dsp:cNvSpPr/>
      </dsp:nvSpPr>
      <dsp:spPr>
        <a:xfrm>
          <a:off x="2254991" y="2513247"/>
          <a:ext cx="4870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08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485592" y="2556379"/>
        <a:ext cx="25884" cy="5176"/>
      </dsp:txXfrm>
    </dsp:sp>
    <dsp:sp modelId="{F273229F-C72E-48AF-9A9B-A8D59853BFAA}">
      <dsp:nvSpPr>
        <dsp:cNvPr id="0" name=""/>
        <dsp:cNvSpPr/>
      </dsp:nvSpPr>
      <dsp:spPr>
        <a:xfrm>
          <a:off x="5979" y="1883723"/>
          <a:ext cx="2250812" cy="1350487"/>
        </a:xfrm>
        <a:prstGeom prst="rect">
          <a:avLst/>
        </a:prstGeom>
        <a:noFill/>
        <a:ln w="25400" cap="flat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Pinch Analysis Engine</a:t>
          </a:r>
          <a:endParaRPr lang="en-IN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79" y="1883723"/>
        <a:ext cx="2250812" cy="1350487"/>
      </dsp:txXfrm>
    </dsp:sp>
    <dsp:sp modelId="{BA0A6949-2D22-4C97-A790-80D011320033}">
      <dsp:nvSpPr>
        <dsp:cNvPr id="0" name=""/>
        <dsp:cNvSpPr/>
      </dsp:nvSpPr>
      <dsp:spPr>
        <a:xfrm>
          <a:off x="2774478" y="1883723"/>
          <a:ext cx="2250812" cy="1350487"/>
        </a:xfrm>
        <a:prstGeom prst="rect">
          <a:avLst/>
        </a:prstGeom>
        <a:noFill/>
        <a:ln w="25400" cap="flat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 – Report of Pinch Analysis</a:t>
          </a:r>
          <a:endParaRPr lang="en-IN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74478" y="1883723"/>
        <a:ext cx="2250812" cy="1350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020234" y="188118"/>
            <a:ext cx="4135975" cy="1737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56208" y="188118"/>
            <a:ext cx="3448043" cy="1737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01B32B9-094B-402B-98EB-989925ADEEAB}" type="datetimeFigureOut">
              <a:rPr lang="de-DE" smtClean="0"/>
              <a:pPr/>
              <a:t>15.09.2025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968500" y="361950"/>
            <a:ext cx="5688013" cy="3198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0233" y="3648078"/>
            <a:ext cx="7584017" cy="287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020232" y="6513910"/>
            <a:ext cx="3551768" cy="1559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572001" y="6513910"/>
            <a:ext cx="4032251" cy="1559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20CE3404-78B9-4819-95A6-F9D07B45CDE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54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0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faul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4313" y="3136114"/>
            <a:ext cx="8712200" cy="443747"/>
          </a:xfrm>
        </p:spPr>
        <p:txBody>
          <a:bodyPr lIns="144000" tIns="0" rIns="0" bIns="0" anchor="ctr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5900" y="2967960"/>
            <a:ext cx="8712200" cy="162000"/>
          </a:xfrm>
        </p:spPr>
        <p:txBody>
          <a:bodyPr vert="horz" lIns="14400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14314" y="3579861"/>
            <a:ext cx="8713787" cy="1070719"/>
          </a:xfrm>
        </p:spPr>
        <p:txBody>
          <a:bodyPr vert="horz" lIns="14400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7" cy="360000"/>
          </a:xfrm>
          <a:prstGeom prst="rect">
            <a:avLst/>
          </a:prstGeom>
        </p:spPr>
      </p:pic>
      <p:pic>
        <p:nvPicPr>
          <p:cNvPr id="9" name="Picture 2" descr="http://www.drimmit.com/public/dreams/original-dream-create-my-water-supplier-company-time-2012-12-27-04-49-41-userid-2679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-1240" r="596" b="2665"/>
          <a:stretch/>
        </p:blipFill>
        <p:spPr bwMode="auto">
          <a:xfrm>
            <a:off x="214313" y="128177"/>
            <a:ext cx="8712200" cy="283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194197"/>
            <a:ext cx="3019424" cy="3456384"/>
          </a:xfrm>
        </p:spPr>
        <p:txBody>
          <a:bodyPr vert="horz" lIns="91440" tIns="45720" rIns="91440" bIns="45720" rtlCol="0">
            <a:normAutofit/>
          </a:bodyPr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3439" y="1194198"/>
            <a:ext cx="3024187" cy="3456383"/>
          </a:xfrm>
        </p:spPr>
        <p:txBody>
          <a:bodyPr vert="horz" lIns="91440" tIns="45720" rIns="91440" bIns="45720" rtlCol="0">
            <a:normAutofit/>
          </a:bodyPr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 besid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476375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1476375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4197"/>
            <a:ext cx="3021013" cy="34563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476375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1476375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4643437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/>
          </p:nvPr>
        </p:nvSpPr>
        <p:spPr>
          <a:xfrm>
            <a:off x="4643437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15900" y="1194197"/>
            <a:ext cx="8712200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15901" y="1194197"/>
            <a:ext cx="4284663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2"/>
          </p:nvPr>
        </p:nvSpPr>
        <p:spPr>
          <a:xfrm>
            <a:off x="4643439" y="1194197"/>
            <a:ext cx="4284662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1"/>
          </p:nvPr>
        </p:nvSpPr>
        <p:spPr>
          <a:xfrm>
            <a:off x="1476376" y="1621631"/>
            <a:ext cx="7451725" cy="3028950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1476376" y="1185862"/>
            <a:ext cx="7451725" cy="435769"/>
          </a:xfrm>
        </p:spPr>
        <p:txBody>
          <a:bodyPr>
            <a:normAutofit/>
          </a:bodyPr>
          <a:lstStyle>
            <a:lvl1pPr marL="179388" marR="0" indent="-1793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215901" y="1194197"/>
            <a:ext cx="1116013" cy="3456384"/>
          </a:xfrm>
        </p:spPr>
        <p:txBody>
          <a:bodyPr vert="horz" lIns="0" tIns="36000" rIns="0" bIns="0" numCol="1" spcCol="396000" rtlCol="0">
            <a:noAutofit/>
          </a:bodyPr>
          <a:lstStyle>
            <a:lvl1pPr>
              <a:defRPr lang="de-DE" sz="9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None/>
            </a:pPr>
            <a:r>
              <a:rPr lang="en-US"/>
              <a:t>Edit Master text styles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0" y="1194197"/>
            <a:ext cx="9144000" cy="3949303"/>
          </a:xfrm>
          <a:solidFill>
            <a:schemeClr val="bg2"/>
          </a:solidFill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0" y="1"/>
            <a:ext cx="9144000" cy="1194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movi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5143499"/>
          </a:xfrm>
          <a:solidFill>
            <a:schemeClr val="bg2"/>
          </a:solidFill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7667626" y="4650582"/>
            <a:ext cx="1476375" cy="4929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0975" algn="ctr">
              <a:buClr>
                <a:schemeClr val="accent1"/>
              </a:buClr>
              <a:buFont typeface="Wingdings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11" y="2031750"/>
            <a:ext cx="6343579" cy="10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4800600"/>
            <a:ext cx="2133600" cy="273844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5D05E9A-EDC8-45DC-AD0D-B28A1A9EF3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 userDrawn="1"/>
        </p:nvSpPr>
        <p:spPr bwMode="auto">
          <a:xfrm>
            <a:off x="0" y="114300"/>
            <a:ext cx="9144000" cy="6858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softEdge rad="317500"/>
          </a:effectLst>
        </p:spPr>
        <p:txBody>
          <a:bodyPr anchor="ctr"/>
          <a:lstStyle/>
          <a:p>
            <a:pPr algn="ctr" eaLnBrk="0" hangingPunct="0">
              <a:defRPr/>
            </a:pPr>
            <a:endParaRPr lang="en-US" sz="2400" b="1" dirty="0">
              <a:solidFill>
                <a:srgbClr val="C0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57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169069"/>
            <a:ext cx="8702674" cy="27988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214313" y="3136114"/>
            <a:ext cx="8712200" cy="443747"/>
          </a:xfrm>
        </p:spPr>
        <p:txBody>
          <a:bodyPr lIns="144000" tIns="0" rIns="0" bIns="0" anchor="ctr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215900" y="2967960"/>
            <a:ext cx="8712200" cy="162000"/>
          </a:xfrm>
        </p:spPr>
        <p:txBody>
          <a:bodyPr vert="horz" lIns="14400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214314" y="3579861"/>
            <a:ext cx="8713787" cy="1070719"/>
          </a:xfrm>
        </p:spPr>
        <p:txBody>
          <a:bodyPr vert="horz" lIns="14400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FAD59-F508-40AC-A180-90872946C809}" type="datetime1">
              <a:rPr lang="en-US" smtClean="0"/>
              <a:pPr>
                <a:defRPr/>
              </a:pPr>
              <a:t>9/15/2025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Alauddin &amp; Shaik, IIT Delhi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4D5C1A-D3C6-41BF-A9B3-CBC14C535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30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faul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5901" y="3125018"/>
            <a:ext cx="8712200" cy="454843"/>
          </a:xfrm>
        </p:spPr>
        <p:txBody>
          <a:bodyPr lIns="144000" tIns="0" rIns="0" bIns="0" anchor="ctr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5900" y="2963018"/>
            <a:ext cx="8712200" cy="162000"/>
          </a:xfrm>
        </p:spPr>
        <p:txBody>
          <a:bodyPr vert="horz" lIns="14400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214314" y="3579861"/>
            <a:ext cx="8713787" cy="1070719"/>
          </a:xfrm>
        </p:spPr>
        <p:txBody>
          <a:bodyPr vert="horz" lIns="14400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pic>
        <p:nvPicPr>
          <p:cNvPr id="9" name="Picture 2" descr="http://www.drimmit.com/public/dreams/original-dream-create-my-water-supplier-company-time-2012-12-27-04-49-41-userid-2679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-1240" r="596" b="2665"/>
          <a:stretch/>
        </p:blipFill>
        <p:spPr bwMode="auto">
          <a:xfrm>
            <a:off x="214313" y="128177"/>
            <a:ext cx="8712200" cy="283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169069"/>
            <a:ext cx="8702674" cy="2793949"/>
          </a:xfrm>
        </p:spPr>
        <p:txBody>
          <a:bodyPr/>
          <a:lstStyle/>
          <a:p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215901" y="3125018"/>
            <a:ext cx="8712200" cy="454843"/>
          </a:xfrm>
        </p:spPr>
        <p:txBody>
          <a:bodyPr lIns="144000" tIns="0" rIns="0" bIns="0" anchor="ctr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215900" y="2963018"/>
            <a:ext cx="8712200" cy="162000"/>
          </a:xfrm>
        </p:spPr>
        <p:txBody>
          <a:bodyPr vert="horz" lIns="14400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214314" y="3579861"/>
            <a:ext cx="8713787" cy="1070719"/>
          </a:xfrm>
        </p:spPr>
        <p:txBody>
          <a:bodyPr vert="horz" lIns="14400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5900" y="169069"/>
            <a:ext cx="8712200" cy="2977761"/>
          </a:xfrm>
        </p:spPr>
        <p:txBody>
          <a:bodyPr lIns="144000" tIns="144000" rIns="0" bIns="0" anchor="t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5900" y="3940988"/>
            <a:ext cx="7451725" cy="143100"/>
          </a:xfr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900" y="3003798"/>
            <a:ext cx="8712200" cy="493967"/>
          </a:xfrm>
        </p:spPr>
        <p:txBody>
          <a:bodyPr vert="horz" lIns="144000" tIns="0" rIns="0" bIns="0" rtlCol="0" anchor="ctr" anchorCtr="0">
            <a:normAutofit/>
          </a:bodyPr>
          <a:lstStyle>
            <a:lvl1pPr>
              <a:def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Titelmasterformat</a:t>
            </a:r>
          </a:p>
        </p:txBody>
      </p:sp>
      <p:sp>
        <p:nvSpPr>
          <p:cNvPr id="4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169069"/>
            <a:ext cx="8713787" cy="269914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214314" y="3497765"/>
            <a:ext cx="8713787" cy="1152816"/>
          </a:xfrm>
        </p:spPr>
        <p:txBody>
          <a:bodyPr vert="horz" lIns="14400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900" y="169069"/>
            <a:ext cx="8712200" cy="4481513"/>
          </a:xfrm>
        </p:spPr>
        <p:txBody>
          <a:bodyPr vert="horz" lIns="144000" tIns="14400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5242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7"/>
            <a:ext cx="6191251" cy="3456384"/>
          </a:xfrm>
        </p:spPr>
        <p:txBody>
          <a:bodyPr>
            <a:normAutofit/>
          </a:bodyPr>
          <a:lstStyle>
            <a:lvl1pPr marL="179388" indent="-179388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1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one pictur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8"/>
            <a:ext cx="6191251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2"/>
            <a:ext cx="6191250" cy="16740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5242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8"/>
            <a:ext cx="3021013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2"/>
            <a:ext cx="6191250" cy="16740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sz="half" idx="11"/>
          </p:nvPr>
        </p:nvSpPr>
        <p:spPr>
          <a:xfrm>
            <a:off x="4643439" y="1194198"/>
            <a:ext cx="3024187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5242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hree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7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3"/>
            <a:ext cx="6191250" cy="167401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1"/>
          </p:nvPr>
        </p:nvSpPr>
        <p:spPr>
          <a:xfrm>
            <a:off x="3583800" y="1194198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2"/>
          </p:nvPr>
        </p:nvSpPr>
        <p:spPr>
          <a:xfrm>
            <a:off x="5691225" y="1194197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5242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5900" y="169069"/>
            <a:ext cx="8712200" cy="2977761"/>
          </a:xfrm>
        </p:spPr>
        <p:txBody>
          <a:bodyPr lIns="144000" tIns="144000" rIns="0" bIns="0" anchor="t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5900" y="3940988"/>
            <a:ext cx="7451725" cy="143100"/>
          </a:xfr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194197"/>
            <a:ext cx="3019424" cy="3456384"/>
          </a:xfrm>
        </p:spPr>
        <p:txBody>
          <a:bodyPr vert="horz" lIns="91440" tIns="45720" rIns="91440" bIns="45720" rtlCol="0">
            <a:normAutofit/>
          </a:bodyPr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3439" y="1194198"/>
            <a:ext cx="3024187" cy="3456383"/>
          </a:xfrm>
        </p:spPr>
        <p:txBody>
          <a:bodyPr vert="horz" lIns="91440" tIns="45720" rIns="91440" bIns="45720" rtlCol="0">
            <a:normAutofit/>
          </a:bodyPr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5242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 besid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476375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1476375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4197"/>
            <a:ext cx="3021013" cy="34563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5242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476375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1476375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4643437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3"/>
          </p:nvPr>
        </p:nvSpPr>
        <p:spPr>
          <a:xfrm>
            <a:off x="4643437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5242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15900" y="1194197"/>
            <a:ext cx="8712200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5242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15901" y="1194197"/>
            <a:ext cx="4284663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2"/>
          </p:nvPr>
        </p:nvSpPr>
        <p:spPr>
          <a:xfrm>
            <a:off x="4643439" y="1194197"/>
            <a:ext cx="4284662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5242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1"/>
          </p:nvPr>
        </p:nvSpPr>
        <p:spPr>
          <a:xfrm>
            <a:off x="1476376" y="1621631"/>
            <a:ext cx="7451725" cy="30289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1476376" y="1185862"/>
            <a:ext cx="7451725" cy="435769"/>
          </a:xfrm>
        </p:spPr>
        <p:txBody>
          <a:bodyPr>
            <a:normAutofit/>
          </a:bodyPr>
          <a:lstStyle>
            <a:lvl1pPr marL="179388" marR="0" indent="-1793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400" b="1"/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215901" y="1194197"/>
            <a:ext cx="1116013" cy="3456384"/>
          </a:xfrm>
        </p:spPr>
        <p:txBody>
          <a:bodyPr vert="horz" lIns="0" tIns="36000" rIns="0" bIns="0" numCol="1" spcCol="396000" rtlCol="0">
            <a:noAutofit/>
          </a:bodyPr>
          <a:lstStyle>
            <a:lvl1pPr>
              <a:defRPr lang="de-DE" sz="9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None/>
            </a:pPr>
            <a:r>
              <a:rPr lang="de-DE" dirty="0"/>
              <a:t>Textmasterformate durch Klicken bearbeiten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0" y="1194197"/>
            <a:ext cx="9144000" cy="3949303"/>
          </a:xfrm>
          <a:solidFill>
            <a:schemeClr val="bg2"/>
          </a:solidFill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1"/>
            <a:ext cx="9144000" cy="1194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movi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5143499"/>
          </a:xfrm>
          <a:solidFill>
            <a:schemeClr val="bg2"/>
          </a:solidFill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7667626" y="4650582"/>
            <a:ext cx="1476375" cy="4929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0975" algn="ctr">
              <a:buClr>
                <a:schemeClr val="accent1"/>
              </a:buClr>
              <a:buFont typeface="Wingdings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11" y="2031750"/>
            <a:ext cx="6343579" cy="10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faul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250477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4313" y="3147814"/>
            <a:ext cx="8712200" cy="403975"/>
          </a:xfrm>
        </p:spPr>
        <p:txBody>
          <a:bodyPr lIns="144000" tIns="0" rIns="0" bIns="0" anchor="ctr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5900" y="2963018"/>
            <a:ext cx="8712200" cy="162000"/>
          </a:xfr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214314" y="3579174"/>
            <a:ext cx="8713787" cy="1152816"/>
          </a:xfrm>
        </p:spPr>
        <p:txBody>
          <a:bodyPr vert="horz" lIns="14400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pic>
        <p:nvPicPr>
          <p:cNvPr id="9" name="Picture 2" descr="http://www.drimmit.com/public/dreams/original-dream-create-my-water-supplier-company-time-2012-12-27-04-49-41-userid-2679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-1240" r="596" b="2665"/>
          <a:stretch/>
        </p:blipFill>
        <p:spPr bwMode="auto">
          <a:xfrm>
            <a:off x="214313" y="128177"/>
            <a:ext cx="8712200" cy="283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900" y="3075806"/>
            <a:ext cx="8712200" cy="421959"/>
          </a:xfrm>
        </p:spPr>
        <p:txBody>
          <a:bodyPr vert="horz" lIns="144000" tIns="0" rIns="0" bIns="0" rtlCol="0" anchor="ctr" anchorCtr="0">
            <a:normAutofit/>
          </a:bodyPr>
          <a:lstStyle>
            <a:lvl1pPr>
              <a:def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169069"/>
            <a:ext cx="8713787" cy="269914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214314" y="3497765"/>
            <a:ext cx="8713787" cy="1152816"/>
          </a:xfrm>
        </p:spPr>
        <p:txBody>
          <a:bodyPr vert="horz" lIns="14400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169069"/>
            <a:ext cx="8712200" cy="456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169069"/>
            <a:ext cx="8702674" cy="2793949"/>
          </a:xfrm>
        </p:spPr>
        <p:txBody>
          <a:bodyPr/>
          <a:lstStyle/>
          <a:p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214313" y="3147814"/>
            <a:ext cx="8712200" cy="403975"/>
          </a:xfrm>
        </p:spPr>
        <p:txBody>
          <a:bodyPr lIns="144000" tIns="0" rIns="0" bIns="0" anchor="ctr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215900" y="2963018"/>
            <a:ext cx="8712200" cy="162000"/>
          </a:xfr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214314" y="3579174"/>
            <a:ext cx="8713787" cy="1152816"/>
          </a:xfrm>
        </p:spPr>
        <p:txBody>
          <a:bodyPr vert="horz" lIns="14400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5900" y="169069"/>
            <a:ext cx="8712200" cy="2977761"/>
          </a:xfrm>
        </p:spPr>
        <p:txBody>
          <a:bodyPr lIns="144000" tIns="144000" rIns="0" bIns="0" anchor="t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5900" y="3940988"/>
            <a:ext cx="7451725" cy="143100"/>
          </a:xfr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169069"/>
            <a:ext cx="8713787" cy="2699147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14313" y="3147814"/>
            <a:ext cx="8712200" cy="403975"/>
          </a:xfrm>
        </p:spPr>
        <p:txBody>
          <a:bodyPr lIns="144000" tIns="0" rIns="0" bIns="0" anchor="ctr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214314" y="3579174"/>
            <a:ext cx="8713787" cy="1152816"/>
          </a:xfrm>
        </p:spPr>
        <p:txBody>
          <a:bodyPr vert="horz" lIns="14400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900" y="169069"/>
            <a:ext cx="8712200" cy="4481513"/>
          </a:xfrm>
        </p:spPr>
        <p:txBody>
          <a:bodyPr vert="horz" lIns="144000" tIns="14400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5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7"/>
            <a:ext cx="6191251" cy="3456384"/>
          </a:xfrm>
        </p:spPr>
        <p:txBody>
          <a:bodyPr>
            <a:normAutofit/>
          </a:bodyPr>
          <a:lstStyle>
            <a:lvl1pPr marL="179388" indent="-179388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1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one pictur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8"/>
            <a:ext cx="6191251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2"/>
            <a:ext cx="6191250" cy="16740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5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8"/>
            <a:ext cx="3021013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2"/>
            <a:ext cx="6191250" cy="16740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sz="half" idx="11"/>
          </p:nvPr>
        </p:nvSpPr>
        <p:spPr>
          <a:xfrm>
            <a:off x="4643439" y="1194198"/>
            <a:ext cx="3024187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5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hree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7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3"/>
            <a:ext cx="6191250" cy="167401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1"/>
          </p:nvPr>
        </p:nvSpPr>
        <p:spPr>
          <a:xfrm>
            <a:off x="3583800" y="1194198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2"/>
          </p:nvPr>
        </p:nvSpPr>
        <p:spPr>
          <a:xfrm>
            <a:off x="5691225" y="1194197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5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194197"/>
            <a:ext cx="3019424" cy="3456384"/>
          </a:xfrm>
        </p:spPr>
        <p:txBody>
          <a:bodyPr vert="horz" lIns="91440" tIns="45720" rIns="91440" bIns="45720" rtlCol="0">
            <a:normAutofit/>
          </a:bodyPr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3439" y="1194198"/>
            <a:ext cx="3024187" cy="3456383"/>
          </a:xfrm>
        </p:spPr>
        <p:txBody>
          <a:bodyPr vert="horz" lIns="91440" tIns="45720" rIns="91440" bIns="45720" rtlCol="0">
            <a:normAutofit/>
          </a:bodyPr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5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 besid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476375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1476375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4197"/>
            <a:ext cx="3021013" cy="34563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5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900" y="169069"/>
            <a:ext cx="8712200" cy="4481513"/>
          </a:xfrm>
        </p:spPr>
        <p:txBody>
          <a:bodyPr vert="horz" lIns="144000" tIns="14400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476375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1476375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4643437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3"/>
          </p:nvPr>
        </p:nvSpPr>
        <p:spPr>
          <a:xfrm>
            <a:off x="4643437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5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15900" y="1194197"/>
            <a:ext cx="8712200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5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15901" y="1194197"/>
            <a:ext cx="4284663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2"/>
          </p:nvPr>
        </p:nvSpPr>
        <p:spPr>
          <a:xfrm>
            <a:off x="4643439" y="1194197"/>
            <a:ext cx="4284662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5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1"/>
          </p:nvPr>
        </p:nvSpPr>
        <p:spPr>
          <a:xfrm>
            <a:off x="1476376" y="1621631"/>
            <a:ext cx="7451725" cy="30289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1476376" y="1185862"/>
            <a:ext cx="7451725" cy="435769"/>
          </a:xfrm>
        </p:spPr>
        <p:txBody>
          <a:bodyPr>
            <a:normAutofit/>
          </a:bodyPr>
          <a:lstStyle>
            <a:lvl1pPr marL="179388" marR="0" indent="-1793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400" b="1"/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215901" y="1194197"/>
            <a:ext cx="1116013" cy="3456384"/>
          </a:xfrm>
        </p:spPr>
        <p:txBody>
          <a:bodyPr vert="horz" lIns="0" tIns="36000" rIns="0" bIns="0" numCol="1" spcCol="396000" rtlCol="0">
            <a:noAutofit/>
          </a:bodyPr>
          <a:lstStyle>
            <a:lvl1pPr>
              <a:defRPr lang="de-DE" sz="9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None/>
            </a:pPr>
            <a:r>
              <a:rPr lang="de-DE" dirty="0"/>
              <a:t>Textmasterformate durch Klicken bearbeiten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0" y="1194197"/>
            <a:ext cx="9144000" cy="3949303"/>
          </a:xfrm>
          <a:solidFill>
            <a:schemeClr val="bg2"/>
          </a:solidFill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1"/>
            <a:ext cx="9144000" cy="1194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movi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5143499"/>
          </a:xfrm>
          <a:solidFill>
            <a:schemeClr val="bg2"/>
          </a:solidFill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7667626" y="4650582"/>
            <a:ext cx="1476375" cy="4929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0975" algn="ctr">
              <a:buClr>
                <a:schemeClr val="accent1"/>
              </a:buClr>
              <a:buFont typeface="Wingdings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11" y="2031750"/>
            <a:ext cx="6343579" cy="10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faul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6918" y="3128442"/>
            <a:ext cx="8712200" cy="453032"/>
          </a:xfrm>
        </p:spPr>
        <p:txBody>
          <a:bodyPr lIns="144000" tIns="0" rIns="0" bIns="0" anchor="ctr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6918" y="2966441"/>
            <a:ext cx="8712200" cy="162000"/>
          </a:xfrm>
        </p:spPr>
        <p:txBody>
          <a:bodyPr vert="horz" lIns="14400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214314" y="3579862"/>
            <a:ext cx="8713787" cy="1070718"/>
          </a:xfrm>
        </p:spPr>
        <p:txBody>
          <a:bodyPr vert="horz" lIns="14400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13" name="Picture 2" descr="http://m.gulf-times.com/Content/Upload/Med/e2bdf587-e983-4995-a283-e686f2e2868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t="12722" r="445" b="145"/>
          <a:stretch/>
        </p:blipFill>
        <p:spPr bwMode="auto">
          <a:xfrm>
            <a:off x="179512" y="170493"/>
            <a:ext cx="8748588" cy="27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pic>
        <p:nvPicPr>
          <p:cNvPr id="9" name="Picture 2" descr="http://www.drimmit.com/public/dreams/original-dream-create-my-water-supplier-company-time-2012-12-27-04-49-41-userid-2679.jp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-1240" r="596" b="2665"/>
          <a:stretch/>
        </p:blipFill>
        <p:spPr bwMode="auto">
          <a:xfrm>
            <a:off x="214313" y="128177"/>
            <a:ext cx="8712200" cy="283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169069"/>
            <a:ext cx="8702674" cy="2797372"/>
          </a:xfrm>
        </p:spPr>
        <p:txBody>
          <a:bodyPr/>
          <a:lstStyle/>
          <a:p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216918" y="3128442"/>
            <a:ext cx="8712200" cy="453032"/>
          </a:xfrm>
        </p:spPr>
        <p:txBody>
          <a:bodyPr lIns="144000" tIns="0" rIns="0" bIns="0" anchor="ctr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216918" y="2966441"/>
            <a:ext cx="8712200" cy="162000"/>
          </a:xfrm>
        </p:spPr>
        <p:txBody>
          <a:bodyPr vert="horz" lIns="14400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214314" y="3579862"/>
            <a:ext cx="8713787" cy="1070718"/>
          </a:xfrm>
        </p:spPr>
        <p:txBody>
          <a:bodyPr vert="horz" lIns="14400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15900" y="169069"/>
            <a:ext cx="8712200" cy="2977761"/>
          </a:xfrm>
        </p:spPr>
        <p:txBody>
          <a:bodyPr lIns="144000" tIns="144000" rIns="0" bIns="0" anchor="t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5900" y="3940988"/>
            <a:ext cx="7451725" cy="143100"/>
          </a:xfr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de-DE" sz="1200" b="1" kern="1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7"/>
            <a:ext cx="6191251" cy="3456384"/>
          </a:xfrm>
        </p:spPr>
        <p:txBody>
          <a:bodyPr>
            <a:normAutofit/>
          </a:bodyPr>
          <a:lstStyle>
            <a:lvl1pPr marL="179388" indent="-179388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1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169069"/>
            <a:ext cx="8713787" cy="2699147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16918" y="3128442"/>
            <a:ext cx="8712200" cy="453032"/>
          </a:xfrm>
        </p:spPr>
        <p:txBody>
          <a:bodyPr lIns="144000" tIns="0" rIns="0" bIns="0" anchor="ctr">
            <a:norm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214314" y="3579862"/>
            <a:ext cx="8713787" cy="1070718"/>
          </a:xfrm>
        </p:spPr>
        <p:txBody>
          <a:bodyPr vert="horz" lIns="14400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215900" y="169069"/>
            <a:ext cx="8712200" cy="4481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900" y="169069"/>
            <a:ext cx="8712200" cy="4481513"/>
          </a:xfrm>
        </p:spPr>
        <p:txBody>
          <a:bodyPr vert="horz" lIns="144000" tIns="14400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7"/>
            <a:ext cx="6191251" cy="3456384"/>
          </a:xfrm>
        </p:spPr>
        <p:txBody>
          <a:bodyPr>
            <a:normAutofit/>
          </a:bodyPr>
          <a:lstStyle>
            <a:lvl1pPr marL="179388" indent="-179388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1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one pictur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8"/>
            <a:ext cx="6191251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2"/>
            <a:ext cx="6191250" cy="16740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8"/>
            <a:ext cx="3021013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2"/>
            <a:ext cx="6191250" cy="16740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sz="half" idx="11"/>
          </p:nvPr>
        </p:nvSpPr>
        <p:spPr>
          <a:xfrm>
            <a:off x="4643439" y="1194198"/>
            <a:ext cx="3024187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hree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7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3"/>
            <a:ext cx="6191250" cy="167401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1"/>
          </p:nvPr>
        </p:nvSpPr>
        <p:spPr>
          <a:xfrm>
            <a:off x="3583800" y="1194198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2"/>
          </p:nvPr>
        </p:nvSpPr>
        <p:spPr>
          <a:xfrm>
            <a:off x="5691225" y="1194197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194197"/>
            <a:ext cx="3019424" cy="3456384"/>
          </a:xfrm>
        </p:spPr>
        <p:txBody>
          <a:bodyPr vert="horz" lIns="91440" tIns="45720" rIns="91440" bIns="45720" rtlCol="0">
            <a:normAutofit/>
          </a:bodyPr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3439" y="1194198"/>
            <a:ext cx="3024187" cy="3456383"/>
          </a:xfrm>
        </p:spPr>
        <p:txBody>
          <a:bodyPr vert="horz" lIns="91440" tIns="45720" rIns="91440" bIns="45720" rtlCol="0">
            <a:normAutofit/>
          </a:bodyPr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 besid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476375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1476375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4197"/>
            <a:ext cx="3021013" cy="34563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476375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1476375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4643437" y="1194198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3"/>
          </p:nvPr>
        </p:nvSpPr>
        <p:spPr>
          <a:xfrm>
            <a:off x="4643437" y="2976563"/>
            <a:ext cx="3024189" cy="1674019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15900" y="1194197"/>
            <a:ext cx="8712200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one pictur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8"/>
            <a:ext cx="6191251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2"/>
            <a:ext cx="6191250" cy="16740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15901" y="1194197"/>
            <a:ext cx="4284663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2"/>
          </p:nvPr>
        </p:nvSpPr>
        <p:spPr>
          <a:xfrm>
            <a:off x="4643439" y="1194197"/>
            <a:ext cx="4284662" cy="345638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vert="horz" lIns="187200" tIns="313200" rIns="21600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0" y="555526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1"/>
          </p:nvPr>
        </p:nvSpPr>
        <p:spPr>
          <a:xfrm>
            <a:off x="1476376" y="1621631"/>
            <a:ext cx="7451725" cy="30289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1476376" y="1185862"/>
            <a:ext cx="7451725" cy="435769"/>
          </a:xfrm>
        </p:spPr>
        <p:txBody>
          <a:bodyPr>
            <a:normAutofit/>
          </a:bodyPr>
          <a:lstStyle>
            <a:lvl1pPr marL="179388" marR="0" indent="-1793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400" b="1"/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215901" y="1194197"/>
            <a:ext cx="1116013" cy="3456384"/>
          </a:xfrm>
        </p:spPr>
        <p:txBody>
          <a:bodyPr vert="horz" lIns="0" tIns="36000" rIns="0" bIns="0" numCol="1" spcCol="396000" rtlCol="0">
            <a:noAutofit/>
          </a:bodyPr>
          <a:lstStyle>
            <a:lvl1pPr>
              <a:defRPr lang="de-DE" sz="9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None/>
            </a:pPr>
            <a:r>
              <a:rPr lang="de-DE" dirty="0"/>
              <a:t>Textmasterformate durch Klicken bearbeiten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0" y="1194197"/>
            <a:ext cx="9144000" cy="3949303"/>
          </a:xfrm>
          <a:solidFill>
            <a:schemeClr val="bg2"/>
          </a:solidFill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1"/>
            <a:ext cx="9144000" cy="1194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movi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5143499"/>
          </a:xfrm>
          <a:solidFill>
            <a:schemeClr val="bg2"/>
          </a:solidFill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de-DE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7667626" y="4650582"/>
            <a:ext cx="1476375" cy="4929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0975" algn="ctr">
              <a:buClr>
                <a:schemeClr val="accent1"/>
              </a:buClr>
              <a:buFont typeface="Wingdings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11" y="2031750"/>
            <a:ext cx="6343579" cy="10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wo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8"/>
            <a:ext cx="3021013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2"/>
            <a:ext cx="6191250" cy="16740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sz="half" idx="11"/>
          </p:nvPr>
        </p:nvSpPr>
        <p:spPr>
          <a:xfrm>
            <a:off x="4643439" y="1194198"/>
            <a:ext cx="3024187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three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194197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2976563"/>
            <a:ext cx="6191250" cy="167401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1"/>
          </p:nvPr>
        </p:nvSpPr>
        <p:spPr>
          <a:xfrm>
            <a:off x="3583800" y="1194198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Inhaltsplatzhalter 3"/>
          <p:cNvSpPr>
            <a:spLocks noGrp="1"/>
          </p:cNvSpPr>
          <p:nvPr>
            <p:ph sz="half" idx="12"/>
          </p:nvPr>
        </p:nvSpPr>
        <p:spPr>
          <a:xfrm>
            <a:off x="5691225" y="1194197"/>
            <a:ext cx="1976400" cy="1674019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215901" y="1194197"/>
            <a:ext cx="1116013" cy="3456384"/>
          </a:xfrm>
        </p:spPr>
        <p:txBody>
          <a:bodyPr lIns="0" tIns="36000" rIns="0" bIns="0" numCol="1" spcCol="396000">
            <a:noAutofit/>
          </a:bodyPr>
          <a:lstStyle>
            <a:lvl1pPr marL="0" indent="0">
              <a:buClr>
                <a:schemeClr val="accent2"/>
              </a:buClr>
              <a:buFont typeface="+mj-lt"/>
              <a:buNone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215900" y="4650582"/>
            <a:ext cx="2374901" cy="492918"/>
          </a:xfrm>
          <a:prstGeom prst="rect">
            <a:avLst/>
          </a:prstGeom>
        </p:spPr>
        <p:txBody>
          <a:bodyPr lIns="0" tIns="0" rIns="0" bIns="198000" anchor="b" anchorCtr="0"/>
          <a:lstStyle/>
          <a:p>
            <a:pPr marL="0" algn="l" defTabSz="914400" rtl="0" eaLnBrk="1" latinLnBrk="0" hangingPunct="1"/>
            <a:endParaRPr lang="en-US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algn="l" defTabSz="914400" rtl="0" eaLnBrk="1" latinLnBrk="0" hangingPunct="1"/>
            <a:fld id="{CFB884F6-5C41-4F29-A188-5B766EEA4B94}" type="datetime4">
              <a:rPr lang="en-US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September 15, 2025</a:t>
            </a:fld>
            <a:r>
              <a:rPr lang="de-DE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| Slide </a:t>
            </a:r>
            <a:fld id="{034DB2BE-7F3D-443E-9208-5F2182A8E656}" type="slidenum">
              <a: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pPr marL="0" algn="l" defTabSz="914400" rtl="0" eaLnBrk="1" latinLnBrk="0" hangingPunct="1"/>
              <a:t>‹#›</a:t>
            </a:fld>
            <a:endParaRPr lang="de-DE" sz="6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0" y="565242"/>
            <a:ext cx="9144000" cy="350324"/>
          </a:xfrm>
        </p:spPr>
        <p:txBody>
          <a:bodyPr vert="horz" lIns="187200" tIns="0" rIns="216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800" kern="1200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5597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6375" y="1194198"/>
            <a:ext cx="6191251" cy="34563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8" r:id="rId3"/>
    <p:sldLayoutId id="2147483782" r:id="rId4"/>
    <p:sldLayoutId id="2147483783" r:id="rId5"/>
    <p:sldLayoutId id="2147483664" r:id="rId6"/>
    <p:sldLayoutId id="2147483662" r:id="rId7"/>
    <p:sldLayoutId id="2147483663" r:id="rId8"/>
    <p:sldLayoutId id="2147483661" r:id="rId9"/>
    <p:sldLayoutId id="2147483652" r:id="rId10"/>
    <p:sldLayoutId id="2147483659" r:id="rId11"/>
    <p:sldLayoutId id="2147483669" r:id="rId12"/>
    <p:sldLayoutId id="2147483660" r:id="rId13"/>
    <p:sldLayoutId id="2147483777" r:id="rId14"/>
    <p:sldLayoutId id="2147483722" r:id="rId15"/>
    <p:sldLayoutId id="2147483665" r:id="rId16"/>
    <p:sldLayoutId id="2147483666" r:id="rId17"/>
    <p:sldLayoutId id="2147483657" r:id="rId18"/>
    <p:sldLayoutId id="2147483899" r:id="rId19"/>
    <p:sldLayoutId id="2147483900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None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None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None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None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1"/>
        </a:buClr>
        <a:buSzPct val="70000"/>
        <a:buFontTx/>
        <a:buNone/>
        <a:tabLst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5597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6375" y="1194198"/>
            <a:ext cx="6191251" cy="34563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388" indent="-179388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None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None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None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1"/>
        </a:buClr>
        <a:buSzPct val="70000"/>
        <a:buFontTx/>
        <a:buNone/>
        <a:tabLst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5597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6375" y="1194198"/>
            <a:ext cx="6191251" cy="34563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31990"/>
            <a:ext cx="2114526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388" indent="-179388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None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None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None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1"/>
        </a:buClr>
        <a:buSzPct val="70000"/>
        <a:buFontTx/>
        <a:buNone/>
        <a:tabLst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5597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6375" y="1194198"/>
            <a:ext cx="6191251" cy="34563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388" indent="-179388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None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" pitchFamily="2" charset="2"/>
        <a:buNone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None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1"/>
        </a:buClr>
        <a:buSzPct val="70000"/>
        <a:buFontTx/>
        <a:buNone/>
        <a:tabLst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olar panel and wind turbines&#10;&#10;AI-generated content may be incorrect.">
            <a:extLst>
              <a:ext uri="{FF2B5EF4-FFF2-40B4-BE49-F238E27FC236}">
                <a16:creationId xmlns:a16="http://schemas.microsoft.com/office/drawing/2014/main" id="{D4DD906C-836F-D4E5-09BF-17673B53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" t="3469" r="-14" b="5932"/>
          <a:stretch>
            <a:fillRect/>
          </a:stretch>
        </p:blipFill>
        <p:spPr>
          <a:xfrm>
            <a:off x="0" y="0"/>
            <a:ext cx="9144000" cy="46599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6B2C5-0D4A-B91A-79E5-9FAA2FC9F058}"/>
              </a:ext>
            </a:extLst>
          </p:cNvPr>
          <p:cNvSpPr/>
          <p:nvPr/>
        </p:nvSpPr>
        <p:spPr>
          <a:xfrm>
            <a:off x="0" y="3435846"/>
            <a:ext cx="9144000" cy="1224136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indent="180975" algn="ctr">
              <a:buClr>
                <a:schemeClr val="accent1"/>
              </a:buClr>
              <a:buFont typeface="Wingdings" pitchFamily="2" charset="2"/>
              <a:buChar char="§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35685286-EECE-769A-F39B-C0D9EA7F6A9F}"/>
              </a:ext>
            </a:extLst>
          </p:cNvPr>
          <p:cNvSpPr txBox="1">
            <a:spLocks/>
          </p:cNvSpPr>
          <p:nvPr/>
        </p:nvSpPr>
        <p:spPr>
          <a:xfrm>
            <a:off x="287915" y="4083632"/>
            <a:ext cx="8928992" cy="443747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200" b="1" dirty="0">
                <a:solidFill>
                  <a:schemeClr val="bg1"/>
                </a:solidFill>
              </a:rPr>
              <a:t>Mentor:</a:t>
            </a:r>
            <a:r>
              <a:rPr lang="en-US" sz="3200" dirty="0">
                <a:solidFill>
                  <a:schemeClr val="bg1"/>
                </a:solidFill>
              </a:rPr>
              <a:t> Prof. Senthilmurugan Subbiah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C60A6F-8545-E38C-E3E2-4315EB8DF4BB}"/>
              </a:ext>
            </a:extLst>
          </p:cNvPr>
          <p:cNvSpPr txBox="1">
            <a:spLocks/>
          </p:cNvSpPr>
          <p:nvPr/>
        </p:nvSpPr>
        <p:spPr>
          <a:xfrm>
            <a:off x="0" y="3435847"/>
            <a:ext cx="8820472" cy="864096"/>
          </a:xfrm>
        </p:spPr>
        <p:txBody>
          <a:bodyPr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pinch analysis and utility optimization for refinery energy network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64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20672-616E-04F6-B6D5-14CCE507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4">
            <a:extLst>
              <a:ext uri="{FF2B5EF4-FFF2-40B4-BE49-F238E27FC236}">
                <a16:creationId xmlns:a16="http://schemas.microsoft.com/office/drawing/2014/main" id="{75F1A944-9DB1-73C3-BE2A-B22388A44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194197"/>
            <a:ext cx="8712200" cy="3456384"/>
          </a:xfrm>
        </p:spPr>
        <p:txBody>
          <a:bodyPr>
            <a:normAutofit/>
          </a:bodyPr>
          <a:lstStyle/>
          <a:p>
            <a:pPr marL="285750" lvl="0" indent="-285750" algn="just" eaLnBrk="0" fontAlgn="base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To investigate energy optimization strategies in refinery operations and build an intelligent tool that automates pinch analysis for efficient resource management.</a:t>
            </a:r>
          </a:p>
          <a:p>
            <a:pPr marL="285750" lvl="0" indent="-285750" algn="just" eaLnBrk="0" fontAlgn="base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Develop a semi-automated system that can:</a:t>
            </a:r>
          </a:p>
          <a:p>
            <a:pPr marL="742950" lvl="1" indent="-285750" algn="just" eaLnBrk="0" fontAlgn="base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Understand and extract energy loops from </a:t>
            </a:r>
            <a:r>
              <a:rPr lang="en-US" altLang="en-US" sz="2000" b="1" dirty="0">
                <a:latin typeface="+mn-lt"/>
              </a:rPr>
              <a:t>PFDs</a:t>
            </a:r>
            <a:r>
              <a:rPr lang="en-US" altLang="en-US" sz="2000" dirty="0">
                <a:latin typeface="+mn-lt"/>
              </a:rPr>
              <a:t> and </a:t>
            </a:r>
            <a:r>
              <a:rPr lang="en-US" altLang="en-US" sz="2000" b="1" dirty="0">
                <a:latin typeface="+mn-lt"/>
              </a:rPr>
              <a:t>P&amp;IDs</a:t>
            </a:r>
            <a:r>
              <a:rPr lang="en-US" altLang="en-US" sz="2000" dirty="0">
                <a:latin typeface="+mn-lt"/>
              </a:rPr>
              <a:t>.</a:t>
            </a:r>
          </a:p>
          <a:p>
            <a:pPr marL="742950" lvl="1" indent="-285750" algn="just" eaLnBrk="0" fontAlgn="base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Perform </a:t>
            </a:r>
            <a:r>
              <a:rPr lang="en-US" altLang="en-US" sz="2000" b="1" dirty="0">
                <a:latin typeface="+mn-lt"/>
              </a:rPr>
              <a:t>pinch analysis</a:t>
            </a:r>
            <a:r>
              <a:rPr lang="en-US" altLang="en-US" sz="2000" dirty="0">
                <a:latin typeface="+mn-lt"/>
              </a:rPr>
              <a:t> with minimal expert intervention.</a:t>
            </a:r>
          </a:p>
          <a:p>
            <a:pPr marL="285750" indent="-285750" algn="just" eaLnBrk="0" fontAlgn="base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Leverage </a:t>
            </a:r>
            <a:r>
              <a:rPr lang="en-US" altLang="en-US" sz="2000" b="1" dirty="0">
                <a:latin typeface="+mn-lt"/>
              </a:rPr>
              <a:t>LLMs and object-oriented machine learning</a:t>
            </a:r>
            <a:r>
              <a:rPr lang="en-US" altLang="en-US" sz="2000" dirty="0">
                <a:latin typeface="+mn-lt"/>
              </a:rPr>
              <a:t> for automation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441A71A-C54B-2508-89A0-F9697390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Objective </a:t>
            </a:r>
          </a:p>
        </p:txBody>
      </p:sp>
    </p:spTree>
    <p:extLst>
      <p:ext uri="{BB962C8B-B14F-4D97-AF65-F5344CB8AC3E}">
        <p14:creationId xmlns:p14="http://schemas.microsoft.com/office/powerpoint/2010/main" val="47369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 overview of pinch analysis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14CC668-9489-02CA-F409-2ADEEE88D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549162"/>
              </p:ext>
            </p:extLst>
          </p:nvPr>
        </p:nvGraphicFramePr>
        <p:xfrm>
          <a:off x="672116" y="1269932"/>
          <a:ext cx="7799769" cy="3249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2A652B7-E021-CB7C-99C3-1F6329FDF2B8}"/>
              </a:ext>
            </a:extLst>
          </p:cNvPr>
          <p:cNvSpPr/>
          <p:nvPr/>
        </p:nvSpPr>
        <p:spPr>
          <a:xfrm>
            <a:off x="3275856" y="1196473"/>
            <a:ext cx="5400600" cy="1553128"/>
          </a:xfrm>
          <a:prstGeom prst="rect">
            <a:avLst/>
          </a:prstGeom>
          <a:noFill/>
          <a:ln w="952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320BA-5326-01B1-3C8A-E2E0AA9DEABD}"/>
              </a:ext>
            </a:extLst>
          </p:cNvPr>
          <p:cNvSpPr txBox="1"/>
          <p:nvPr/>
        </p:nvSpPr>
        <p:spPr>
          <a:xfrm>
            <a:off x="4493777" y="828751"/>
            <a:ext cx="296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LLM-Based Automation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7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D05E9A-EDC8-45DC-AD0D-B28A1A9EF31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1485900" y="205978"/>
            <a:ext cx="6172200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ct val="0"/>
              </a:spcBef>
              <a:defRPr/>
            </a:pPr>
            <a:r>
              <a:rPr lang="en-US" sz="2800" dirty="0">
                <a:solidFill>
                  <a:srgbClr val="AA22A0"/>
                </a:solidFill>
                <a:latin typeface="Arial" pitchFamily="34" charset="0"/>
                <a:ea typeface="+mj-ea"/>
                <a:cs typeface="Arial" pitchFamily="34" charset="0"/>
              </a:rPr>
              <a:t>Methods for Energy Optimization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571399-3054-9422-6058-C94DCCD3B2C0}"/>
              </a:ext>
            </a:extLst>
          </p:cNvPr>
          <p:cNvSpPr txBox="1">
            <a:spLocks/>
          </p:cNvSpPr>
          <p:nvPr/>
        </p:nvSpPr>
        <p:spPr>
          <a:xfrm>
            <a:off x="337695" y="3435846"/>
            <a:ext cx="4089692" cy="6094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1400" u="sng" dirty="0"/>
              <a:t>Case 1</a:t>
            </a:r>
          </a:p>
          <a:p>
            <a:pPr algn="ctr"/>
            <a:r>
              <a:rPr lang="en-US" sz="2000" dirty="0"/>
              <a:t>VMD without energy recovery unit</a:t>
            </a:r>
            <a:endParaRPr lang="en-IN" sz="2000" dirty="0"/>
          </a:p>
        </p:txBody>
      </p:sp>
      <p:pic>
        <p:nvPicPr>
          <p:cNvPr id="4" name="Content Placeholder 207">
            <a:extLst>
              <a:ext uri="{FF2B5EF4-FFF2-40B4-BE49-F238E27FC236}">
                <a16:creationId xmlns:a16="http://schemas.microsoft.com/office/drawing/2014/main" id="{0C1D3BC3-F9C4-EF2F-6F9A-DADC05AC3A5F}"/>
              </a:ext>
            </a:extLst>
          </p:cNvPr>
          <p:cNvPicPr>
            <a:picLocks/>
          </p:cNvPicPr>
          <p:nvPr/>
        </p:nvPicPr>
        <p:blipFill>
          <a:blip r:embed="rId2"/>
          <a:srcRect r="2500"/>
          <a:stretch>
            <a:fillRect/>
          </a:stretch>
        </p:blipFill>
        <p:spPr>
          <a:xfrm>
            <a:off x="123864" y="1212438"/>
            <a:ext cx="4517354" cy="2084400"/>
          </a:xfrm>
          <a:prstGeom prst="rect">
            <a:avLst/>
          </a:prstGeom>
        </p:spPr>
      </p:pic>
      <p:pic>
        <p:nvPicPr>
          <p:cNvPr id="5" name="Content Placeholder 219">
            <a:extLst>
              <a:ext uri="{FF2B5EF4-FFF2-40B4-BE49-F238E27FC236}">
                <a16:creationId xmlns:a16="http://schemas.microsoft.com/office/drawing/2014/main" id="{49E4098D-B7F1-B19D-C164-C4822991F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18" y="1209266"/>
            <a:ext cx="4384172" cy="208256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5FD3512-EABA-3DEB-C031-F2B92DD0EAD3}"/>
              </a:ext>
            </a:extLst>
          </p:cNvPr>
          <p:cNvSpPr txBox="1">
            <a:spLocks/>
          </p:cNvSpPr>
          <p:nvPr/>
        </p:nvSpPr>
        <p:spPr>
          <a:xfrm>
            <a:off x="4655315" y="3438395"/>
            <a:ext cx="4355978" cy="7895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1400" u="sng" dirty="0"/>
              <a:t>Case 2</a:t>
            </a:r>
            <a:r>
              <a:rPr lang="en-US" sz="1400" dirty="0"/>
              <a:t> </a:t>
            </a:r>
          </a:p>
          <a:p>
            <a:pPr algn="ctr"/>
            <a:r>
              <a:rPr lang="en-US" sz="2000" dirty="0"/>
              <a:t>VMD integrated with heat exchanger unit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6735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sage.py - PyPinch - Visual Studio Code 2025-08-11 16-43-14">
            <a:hlinkClick r:id="" action="ppaction://media"/>
            <a:extLst>
              <a:ext uri="{FF2B5EF4-FFF2-40B4-BE49-F238E27FC236}">
                <a16:creationId xmlns:a16="http://schemas.microsoft.com/office/drawing/2014/main" id="{795BD5E6-1D1A-01D4-81FA-87D846F5CA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5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3968" y="915566"/>
            <a:ext cx="4736526" cy="2664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D19FE-2C72-9AE6-16F3-FC6228BA5B9B}"/>
              </a:ext>
            </a:extLst>
          </p:cNvPr>
          <p:cNvSpPr txBox="1"/>
          <p:nvPr/>
        </p:nvSpPr>
        <p:spPr>
          <a:xfrm>
            <a:off x="4996047" y="3792383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Pinch analysis automation</a:t>
            </a:r>
            <a:endParaRPr lang="en-IN" dirty="0" err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950008F-9F0F-0269-DE69-AE335746E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512" y="1070733"/>
            <a:ext cx="450000" cy="45000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E32548E5-9D74-94DE-6C6B-3A6502873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941" y="2946159"/>
            <a:ext cx="448572" cy="44857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F629B7B-E276-95CD-938A-0C13BB594726}"/>
              </a:ext>
            </a:extLst>
          </p:cNvPr>
          <p:cNvGrpSpPr/>
          <p:nvPr/>
        </p:nvGrpSpPr>
        <p:grpSpPr>
          <a:xfrm>
            <a:off x="629513" y="915566"/>
            <a:ext cx="3552441" cy="2664296"/>
            <a:chOff x="931610" y="1365397"/>
            <a:chExt cx="3552441" cy="239591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543CFDE-B026-B8C4-C994-639F23A1F522}"/>
                </a:ext>
              </a:extLst>
            </p:cNvPr>
            <p:cNvGrpSpPr/>
            <p:nvPr/>
          </p:nvGrpSpPr>
          <p:grpSpPr>
            <a:xfrm>
              <a:off x="931610" y="1365397"/>
              <a:ext cx="3552441" cy="736612"/>
              <a:chOff x="931610" y="1365397"/>
              <a:chExt cx="3552441" cy="736612"/>
            </a:xfrm>
          </p:grpSpPr>
          <p:sp>
            <p:nvSpPr>
              <p:cNvPr id="13" name="Left Brace 12">
                <a:extLst>
                  <a:ext uri="{FF2B5EF4-FFF2-40B4-BE49-F238E27FC236}">
                    <a16:creationId xmlns:a16="http://schemas.microsoft.com/office/drawing/2014/main" id="{69EB1153-2BA1-B6C1-DDA8-D1EE31A4A556}"/>
                  </a:ext>
                </a:extLst>
              </p:cNvPr>
              <p:cNvSpPr/>
              <p:nvPr/>
            </p:nvSpPr>
            <p:spPr>
              <a:xfrm>
                <a:off x="931610" y="1365397"/>
                <a:ext cx="236829" cy="736612"/>
              </a:xfrm>
              <a:prstGeom prst="leftBrace">
                <a:avLst>
                  <a:gd name="adj1" fmla="val 35000"/>
                  <a:gd name="adj2" fmla="val 5000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9E69E3-71CA-91E2-A720-7662BAE8238E}"/>
                  </a:ext>
                </a:extLst>
              </p:cNvPr>
              <p:cNvSpPr/>
              <p:nvPr/>
            </p:nvSpPr>
            <p:spPr>
              <a:xfrm>
                <a:off x="1263172" y="1365397"/>
                <a:ext cx="3220879" cy="736612"/>
              </a:xfrm>
              <a:custGeom>
                <a:avLst/>
                <a:gdLst>
                  <a:gd name="connsiteX0" fmla="*/ 0 w 2986891"/>
                  <a:gd name="connsiteY0" fmla="*/ 0 h 683099"/>
                  <a:gd name="connsiteX1" fmla="*/ 2986891 w 2986891"/>
                  <a:gd name="connsiteY1" fmla="*/ 0 h 683099"/>
                  <a:gd name="connsiteX2" fmla="*/ 2986891 w 2986891"/>
                  <a:gd name="connsiteY2" fmla="*/ 683099 h 683099"/>
                  <a:gd name="connsiteX3" fmla="*/ 0 w 2986891"/>
                  <a:gd name="connsiteY3" fmla="*/ 683099 h 683099"/>
                  <a:gd name="connsiteX4" fmla="*/ 0 w 2986891"/>
                  <a:gd name="connsiteY4" fmla="*/ 0 h 683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6891" h="683099">
                    <a:moveTo>
                      <a:pt x="0" y="0"/>
                    </a:moveTo>
                    <a:lnTo>
                      <a:pt x="2986891" y="0"/>
                    </a:lnTo>
                    <a:lnTo>
                      <a:pt x="2986891" y="683099"/>
                    </a:lnTo>
                    <a:lnTo>
                      <a:pt x="0" y="68309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228600" lvl="1" indent="-22860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kern="1200" dirty="0"/>
                  <a:t>Collaborated with a refinery for data</a:t>
                </a:r>
                <a:endParaRPr lang="en-IN" sz="2000" kern="120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9905328-6FC6-D15F-E3B5-A8A74D8FCC48}"/>
                </a:ext>
              </a:extLst>
            </p:cNvPr>
            <p:cNvGrpSpPr/>
            <p:nvPr/>
          </p:nvGrpSpPr>
          <p:grpSpPr>
            <a:xfrm>
              <a:off x="931610" y="2195178"/>
              <a:ext cx="3552441" cy="736612"/>
              <a:chOff x="931610" y="2195178"/>
              <a:chExt cx="3552441" cy="736612"/>
            </a:xfrm>
          </p:grpSpPr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6B793435-72AF-71CD-CEE1-8137511422C6}"/>
                  </a:ext>
                </a:extLst>
              </p:cNvPr>
              <p:cNvSpPr/>
              <p:nvPr/>
            </p:nvSpPr>
            <p:spPr>
              <a:xfrm>
                <a:off x="931610" y="2195178"/>
                <a:ext cx="236829" cy="736612"/>
              </a:xfrm>
              <a:prstGeom prst="leftBrace">
                <a:avLst>
                  <a:gd name="adj1" fmla="val 35000"/>
                  <a:gd name="adj2" fmla="val 5000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80642C2-B1B2-F3FC-4067-DD92B38E1EAB}"/>
                  </a:ext>
                </a:extLst>
              </p:cNvPr>
              <p:cNvSpPr/>
              <p:nvPr/>
            </p:nvSpPr>
            <p:spPr>
              <a:xfrm>
                <a:off x="1263172" y="2195178"/>
                <a:ext cx="3220879" cy="736612"/>
              </a:xfrm>
              <a:custGeom>
                <a:avLst/>
                <a:gdLst>
                  <a:gd name="connsiteX0" fmla="*/ 0 w 2986891"/>
                  <a:gd name="connsiteY0" fmla="*/ 0 h 683099"/>
                  <a:gd name="connsiteX1" fmla="*/ 2986891 w 2986891"/>
                  <a:gd name="connsiteY1" fmla="*/ 0 h 683099"/>
                  <a:gd name="connsiteX2" fmla="*/ 2986891 w 2986891"/>
                  <a:gd name="connsiteY2" fmla="*/ 683099 h 683099"/>
                  <a:gd name="connsiteX3" fmla="*/ 0 w 2986891"/>
                  <a:gd name="connsiteY3" fmla="*/ 683099 h 683099"/>
                  <a:gd name="connsiteX4" fmla="*/ 0 w 2986891"/>
                  <a:gd name="connsiteY4" fmla="*/ 0 h 683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6891" h="683099">
                    <a:moveTo>
                      <a:pt x="0" y="0"/>
                    </a:moveTo>
                    <a:lnTo>
                      <a:pt x="2986891" y="0"/>
                    </a:lnTo>
                    <a:lnTo>
                      <a:pt x="2986891" y="683099"/>
                    </a:lnTo>
                    <a:lnTo>
                      <a:pt x="0" y="68309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228600" lvl="1" indent="-2286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dirty="0"/>
                  <a:t>Heat loops extraction from PFD and P&amp;IDs</a:t>
                </a:r>
                <a:endParaRPr lang="en-IN" sz="200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679E897-9A2C-3BE6-F50E-6686B90FBA86}"/>
                </a:ext>
              </a:extLst>
            </p:cNvPr>
            <p:cNvGrpSpPr/>
            <p:nvPr/>
          </p:nvGrpSpPr>
          <p:grpSpPr>
            <a:xfrm>
              <a:off x="932882" y="3024959"/>
              <a:ext cx="3551169" cy="736348"/>
              <a:chOff x="854648" y="2931790"/>
              <a:chExt cx="3294366" cy="683099"/>
            </a:xfrm>
          </p:grpSpPr>
          <p:sp>
            <p:nvSpPr>
              <p:cNvPr id="22" name="Left Brace 21">
                <a:extLst>
                  <a:ext uri="{FF2B5EF4-FFF2-40B4-BE49-F238E27FC236}">
                    <a16:creationId xmlns:a16="http://schemas.microsoft.com/office/drawing/2014/main" id="{4230D6AF-DD65-C9C6-EFE8-3A64617AA11C}"/>
                  </a:ext>
                </a:extLst>
              </p:cNvPr>
              <p:cNvSpPr/>
              <p:nvPr/>
            </p:nvSpPr>
            <p:spPr>
              <a:xfrm>
                <a:off x="854648" y="2931790"/>
                <a:ext cx="219624" cy="683099"/>
              </a:xfrm>
              <a:prstGeom prst="leftBrace">
                <a:avLst>
                  <a:gd name="adj1" fmla="val 35000"/>
                  <a:gd name="adj2" fmla="val 50000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642FE88-1CBE-E874-975C-78079486FE60}"/>
                  </a:ext>
                </a:extLst>
              </p:cNvPr>
              <p:cNvSpPr/>
              <p:nvPr/>
            </p:nvSpPr>
            <p:spPr>
              <a:xfrm>
                <a:off x="1162123" y="2931790"/>
                <a:ext cx="2986891" cy="683099"/>
              </a:xfrm>
              <a:custGeom>
                <a:avLst/>
                <a:gdLst>
                  <a:gd name="connsiteX0" fmla="*/ 0 w 2986891"/>
                  <a:gd name="connsiteY0" fmla="*/ 0 h 683099"/>
                  <a:gd name="connsiteX1" fmla="*/ 2986891 w 2986891"/>
                  <a:gd name="connsiteY1" fmla="*/ 0 h 683099"/>
                  <a:gd name="connsiteX2" fmla="*/ 2986891 w 2986891"/>
                  <a:gd name="connsiteY2" fmla="*/ 683099 h 683099"/>
                  <a:gd name="connsiteX3" fmla="*/ 0 w 2986891"/>
                  <a:gd name="connsiteY3" fmla="*/ 683099 h 683099"/>
                  <a:gd name="connsiteX4" fmla="*/ 0 w 2986891"/>
                  <a:gd name="connsiteY4" fmla="*/ 0 h 683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6891" h="683099">
                    <a:moveTo>
                      <a:pt x="0" y="0"/>
                    </a:moveTo>
                    <a:lnTo>
                      <a:pt x="2986891" y="0"/>
                    </a:lnTo>
                    <a:lnTo>
                      <a:pt x="2986891" y="683099"/>
                    </a:lnTo>
                    <a:lnTo>
                      <a:pt x="0" y="68309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228600" lvl="1" indent="-2286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2000" dirty="0"/>
                  <a:t>Pinch analysis calculation automation</a:t>
                </a:r>
                <a:endParaRPr lang="en-IN" sz="2000" dirty="0"/>
              </a:p>
            </p:txBody>
          </p:sp>
        </p:grpSp>
      </p:grp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731F362-9D67-4B17-4C18-7F464D1A7825}"/>
              </a:ext>
            </a:extLst>
          </p:cNvPr>
          <p:cNvCxnSpPr>
            <a:cxnSpLocks/>
            <a:stCxn id="16" idx="1"/>
            <a:endCxn id="51" idx="1"/>
          </p:cNvCxnSpPr>
          <p:nvPr/>
        </p:nvCxnSpPr>
        <p:spPr>
          <a:xfrm rot="10800000" flipV="1">
            <a:off x="574765" y="2247860"/>
            <a:ext cx="54748" cy="2173815"/>
          </a:xfrm>
          <a:prstGeom prst="curvedConnector3">
            <a:avLst>
              <a:gd name="adj1" fmla="val 987605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96E85E-160A-3EBC-4094-B60F7AC7849D}"/>
              </a:ext>
            </a:extLst>
          </p:cNvPr>
          <p:cNvSpPr txBox="1"/>
          <p:nvPr/>
        </p:nvSpPr>
        <p:spPr>
          <a:xfrm>
            <a:off x="574765" y="4067733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000" dirty="0"/>
              <a:t>We’re currently developing algorithm for this </a:t>
            </a:r>
            <a:endParaRPr lang="en-IN" sz="2000" dirty="0" err="1"/>
          </a:p>
        </p:txBody>
      </p:sp>
      <p:sp>
        <p:nvSpPr>
          <p:cNvPr id="54" name="Title 20">
            <a:extLst>
              <a:ext uri="{FF2B5EF4-FFF2-40B4-BE49-F238E27FC236}">
                <a16:creationId xmlns:a16="http://schemas.microsoft.com/office/drawing/2014/main" id="{CFB8BF07-8FC8-DF97-8778-C9E9B196D9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55526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IN" dirty="0"/>
              <a:t>Project Progress </a:t>
            </a:r>
          </a:p>
        </p:txBody>
      </p:sp>
    </p:spTree>
    <p:extLst>
      <p:ext uri="{BB962C8B-B14F-4D97-AF65-F5344CB8AC3E}">
        <p14:creationId xmlns:p14="http://schemas.microsoft.com/office/powerpoint/2010/main" val="37412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5AD83-D7BC-97B9-83BE-E235362ED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 turbines against blue sky">
            <a:extLst>
              <a:ext uri="{FF2B5EF4-FFF2-40B4-BE49-F238E27FC236}">
                <a16:creationId xmlns:a16="http://schemas.microsoft.com/office/drawing/2014/main" id="{E582A5D6-9CC4-AE0E-0238-556B8C74F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EA50E5-240B-AF6A-A230-27AF9466D4CD}"/>
              </a:ext>
            </a:extLst>
          </p:cNvPr>
          <p:cNvSpPr txBox="1"/>
          <p:nvPr/>
        </p:nvSpPr>
        <p:spPr>
          <a:xfrm>
            <a:off x="190191" y="1598344"/>
            <a:ext cx="57952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45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BB02B-A222-5579-46D5-4E94C0DAD5F7}"/>
              </a:ext>
            </a:extLst>
          </p:cNvPr>
          <p:cNvSpPr txBox="1"/>
          <p:nvPr/>
        </p:nvSpPr>
        <p:spPr>
          <a:xfrm>
            <a:off x="190192" y="3890924"/>
            <a:ext cx="4037990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Ankit Kumar Singh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Yoshita Banerjee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Hemal Vadaliya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 Kumar Deka</a:t>
            </a:r>
            <a:endParaRPr lang="en-IN" sz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139FD-0858-3057-868C-7339627F4BB9}"/>
              </a:ext>
            </a:extLst>
          </p:cNvPr>
          <p:cNvSpPr txBox="1"/>
          <p:nvPr/>
        </p:nvSpPr>
        <p:spPr>
          <a:xfrm>
            <a:off x="190191" y="3566019"/>
            <a:ext cx="403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  <a:endParaRPr lang="en-IN" sz="140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2308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SS Research Group Design 1 Blue">
  <a:themeElements>
    <a:clrScheme name="ABB Blau 2">
      <a:dk1>
        <a:srgbClr val="000000"/>
      </a:dk1>
      <a:lt1>
        <a:srgbClr val="FFFFFF"/>
      </a:lt1>
      <a:dk2>
        <a:srgbClr val="002897"/>
      </a:dk2>
      <a:lt2>
        <a:srgbClr val="666666"/>
      </a:lt2>
      <a:accent1>
        <a:srgbClr val="005ADE"/>
      </a:accent1>
      <a:accent2>
        <a:srgbClr val="0096EA"/>
      </a:accent2>
      <a:accent3>
        <a:srgbClr val="5BD8FF"/>
      </a:accent3>
      <a:accent4>
        <a:srgbClr val="999999"/>
      </a:accent4>
      <a:accent5>
        <a:srgbClr val="666666"/>
      </a:accent5>
      <a:accent6>
        <a:srgbClr val="666666"/>
      </a:accent6>
      <a:hlink>
        <a:srgbClr val="5BD8FF"/>
      </a:hlink>
      <a:folHlink>
        <a:srgbClr val="999999"/>
      </a:folHlink>
    </a:clrScheme>
    <a:fontScheme name="A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rtlCol="0" anchor="ctr"/>
      <a:lstStyle>
        <a:defPPr indent="180975" algn="ctr">
          <a:buClr>
            <a:schemeClr val="accent1"/>
          </a:buClr>
          <a:buFont typeface="Wingdings" pitchFamily="2" charset="2"/>
          <a:buChar char="§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indent="176213">
          <a:buClr>
            <a:schemeClr val="tx2"/>
          </a:buClr>
          <a:buFont typeface="Wingdings" pitchFamily="2" charset="2"/>
          <a:buChar char="§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905B0DAA-0787-43D0-B3E8-73C9BDF9832E}" vid="{3DD3F730-486A-4CD1-950C-D767BFF59F30}"/>
    </a:ext>
  </a:extLst>
</a:theme>
</file>

<file path=ppt/theme/theme2.xml><?xml version="1.0" encoding="utf-8"?>
<a:theme xmlns:a="http://schemas.openxmlformats.org/drawingml/2006/main" name="SS Research Group Design 2 Green">
  <a:themeElements>
    <a:clrScheme name="ABB Green 2">
      <a:dk1>
        <a:srgbClr val="000000"/>
      </a:dk1>
      <a:lt1>
        <a:srgbClr val="FFFFFF"/>
      </a:lt1>
      <a:dk2>
        <a:srgbClr val="084C07"/>
      </a:dk2>
      <a:lt2>
        <a:srgbClr val="666666"/>
      </a:lt2>
      <a:accent1>
        <a:srgbClr val="028208"/>
      </a:accent1>
      <a:accent2>
        <a:srgbClr val="3AB200"/>
      </a:accent2>
      <a:accent3>
        <a:srgbClr val="98DB38"/>
      </a:accent3>
      <a:accent4>
        <a:srgbClr val="999999"/>
      </a:accent4>
      <a:accent5>
        <a:srgbClr val="666666"/>
      </a:accent5>
      <a:accent6>
        <a:srgbClr val="666666"/>
      </a:accent6>
      <a:hlink>
        <a:srgbClr val="98DB38"/>
      </a:hlink>
      <a:folHlink>
        <a:srgbClr val="999999"/>
      </a:folHlink>
    </a:clrScheme>
    <a:fontScheme name="A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rtlCol="0" anchor="ctr"/>
      <a:lstStyle>
        <a:defPPr indent="180975" algn="ctr">
          <a:buClr>
            <a:schemeClr val="accent1"/>
          </a:buClr>
          <a:buFont typeface="Wingdings" pitchFamily="2" charset="2"/>
          <a:buChar char="§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indent="176213">
          <a:buClr>
            <a:schemeClr val="tx2"/>
          </a:buClr>
          <a:buFont typeface="Wingdings" pitchFamily="2" charset="2"/>
          <a:buChar char="§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905B0DAA-0787-43D0-B3E8-73C9BDF9832E}" vid="{20A17B94-708D-4608-A835-34DF23D596BF}"/>
    </a:ext>
  </a:extLst>
</a:theme>
</file>

<file path=ppt/theme/theme3.xml><?xml version="1.0" encoding="utf-8"?>
<a:theme xmlns:a="http://schemas.openxmlformats.org/drawingml/2006/main" name="SS Research Group Design 3 Violet">
  <a:themeElements>
    <a:clrScheme name="ABB Violet 2">
      <a:dk1>
        <a:srgbClr val="000000"/>
      </a:dk1>
      <a:lt1>
        <a:srgbClr val="FFFFFF"/>
      </a:lt1>
      <a:dk2>
        <a:srgbClr val="601F69"/>
      </a:dk2>
      <a:lt2>
        <a:srgbClr val="666666"/>
      </a:lt2>
      <a:accent1>
        <a:srgbClr val="904AB0"/>
      </a:accent1>
      <a:accent2>
        <a:srgbClr val="9868EF"/>
      </a:accent2>
      <a:accent3>
        <a:srgbClr val="B4A0E8"/>
      </a:accent3>
      <a:accent4>
        <a:srgbClr val="999999"/>
      </a:accent4>
      <a:accent5>
        <a:srgbClr val="666666"/>
      </a:accent5>
      <a:accent6>
        <a:srgbClr val="666666"/>
      </a:accent6>
      <a:hlink>
        <a:srgbClr val="B4A0E8"/>
      </a:hlink>
      <a:folHlink>
        <a:srgbClr val="999999"/>
      </a:folHlink>
    </a:clrScheme>
    <a:fontScheme name="A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rtlCol="0" anchor="ctr"/>
      <a:lstStyle>
        <a:defPPr indent="180975" algn="ctr">
          <a:buClr>
            <a:schemeClr val="accent1"/>
          </a:buClr>
          <a:buFont typeface="Wingdings" pitchFamily="2" charset="2"/>
          <a:buChar char="§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indent="176213">
          <a:buClr>
            <a:schemeClr val="tx2"/>
          </a:buClr>
          <a:buFont typeface="Wingdings" pitchFamily="2" charset="2"/>
          <a:buChar char="§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905B0DAA-0787-43D0-B3E8-73C9BDF9832E}" vid="{7E09790C-81F5-49CE-939B-BB52C343AC4C}"/>
    </a:ext>
  </a:extLst>
</a:theme>
</file>

<file path=ppt/theme/theme4.xml><?xml version="1.0" encoding="utf-8"?>
<a:theme xmlns:a="http://schemas.openxmlformats.org/drawingml/2006/main" name="SS Research Group Design 4 Orange">
  <a:themeElements>
    <a:clrScheme name="ABB Orange 2">
      <a:dk1>
        <a:srgbClr val="000000"/>
      </a:dk1>
      <a:lt1>
        <a:srgbClr val="FFFFFF"/>
      </a:lt1>
      <a:dk2>
        <a:srgbClr val="9A2801"/>
      </a:dk2>
      <a:lt2>
        <a:srgbClr val="666666"/>
      </a:lt2>
      <a:accent1>
        <a:srgbClr val="BF4500"/>
      </a:accent1>
      <a:accent2>
        <a:srgbClr val="FF6C00"/>
      </a:accent2>
      <a:accent3>
        <a:srgbClr val="FDAC25"/>
      </a:accent3>
      <a:accent4>
        <a:srgbClr val="999999"/>
      </a:accent4>
      <a:accent5>
        <a:srgbClr val="666666"/>
      </a:accent5>
      <a:accent6>
        <a:srgbClr val="666666"/>
      </a:accent6>
      <a:hlink>
        <a:srgbClr val="FDAC25"/>
      </a:hlink>
      <a:folHlink>
        <a:srgbClr val="999999"/>
      </a:folHlink>
    </a:clrScheme>
    <a:fontScheme name="A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rtlCol="0" anchor="ctr"/>
      <a:lstStyle>
        <a:defPPr indent="180975" algn="ctr">
          <a:buClr>
            <a:schemeClr val="accent1"/>
          </a:buClr>
          <a:buFont typeface="Wingdings" pitchFamily="2" charset="2"/>
          <a:buChar char="§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indent="176213">
          <a:buClr>
            <a:schemeClr val="tx2"/>
          </a:buClr>
          <a:buFont typeface="Wingdings" pitchFamily="2" charset="2"/>
          <a:buChar char="§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905B0DAA-0787-43D0-B3E8-73C9BDF9832E}" vid="{C01E685B-A3BB-44C3-99AA-928B5A225C9F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C254F2E41DBC488C025C4D98787C86" ma:contentTypeVersion="14" ma:contentTypeDescription="Create a new document." ma:contentTypeScope="" ma:versionID="ac2fedb8bf9c085565c10a051781a11d">
  <xsd:schema xmlns:xsd="http://www.w3.org/2001/XMLSchema" xmlns:xs="http://www.w3.org/2001/XMLSchema" xmlns:p="http://schemas.microsoft.com/office/2006/metadata/properties" xmlns:ns2="7efb8072-09d0-47f8-971e-b6745749109e" xmlns:ns3="7bcc3279-a720-443f-b69e-ed81f05b9333" targetNamespace="http://schemas.microsoft.com/office/2006/metadata/properties" ma:root="true" ma:fieldsID="93f22cccf663d59ced7aad31d811930a" ns2:_="" ns3:_="">
    <xsd:import namespace="7efb8072-09d0-47f8-971e-b6745749109e"/>
    <xsd:import namespace="7bcc3279-a720-443f-b69e-ed81f05b93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fb8072-09d0-47f8-971e-b67457491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c3279-a720-443f-b69e-ed81f05b933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D0B7CC-CD44-4CD9-8C3C-97EE455C442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E485D29-05A8-4DA9-BFDE-F3EED6A523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09BE97-7A11-495F-BBEC-97D7ACD3F9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fb8072-09d0-47f8-971e-b6745749109e"/>
    <ds:schemaRef ds:uri="7bcc3279-a720-443f-b69e-ed81f05b93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 water</Template>
  <TotalTime>258</TotalTime>
  <Words>182</Words>
  <Application>Microsoft Office PowerPoint</Application>
  <PresentationFormat>On-screen Show (16:9)</PresentationFormat>
  <Paragraphs>34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Times New Roman</vt:lpstr>
      <vt:lpstr>Wingdings</vt:lpstr>
      <vt:lpstr>SS Research Group Design 1 Blue</vt:lpstr>
      <vt:lpstr>SS Research Group Design 2 Green</vt:lpstr>
      <vt:lpstr>SS Research Group Design 3 Violet</vt:lpstr>
      <vt:lpstr>SS Research Group Design 4 Orange</vt:lpstr>
      <vt:lpstr>PowerPoint Presentation</vt:lpstr>
      <vt:lpstr>Project Objective </vt:lpstr>
      <vt:lpstr>Workflow overview of pinch analysis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Senthilmurugan Subbiah</dc:creator>
  <dc:description>Corrected by Muniraja on 26-08-17</dc:description>
  <cp:lastModifiedBy>ANKIT KUMAR SINGH</cp:lastModifiedBy>
  <cp:revision>27</cp:revision>
  <dcterms:created xsi:type="dcterms:W3CDTF">2018-10-10T03:48:04Z</dcterms:created>
  <dcterms:modified xsi:type="dcterms:W3CDTF">2025-09-14T20:25:21Z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0x010100A0C254F2E41DBC488C025C4D98787C86</vt:lpwstr>
  </property>
</Properties>
</file>